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8" r:id="rId2"/>
    <p:sldMasterId id="2147483709" r:id="rId3"/>
  </p:sldMasterIdLst>
  <p:notesMasterIdLst>
    <p:notesMasterId r:id="rId34"/>
  </p:notesMasterIdLst>
  <p:handoutMasterIdLst>
    <p:handoutMasterId r:id="rId35"/>
  </p:handoutMasterIdLst>
  <p:sldIdLst>
    <p:sldId id="256" r:id="rId4"/>
    <p:sldId id="313" r:id="rId5"/>
    <p:sldId id="283" r:id="rId6"/>
    <p:sldId id="284" r:id="rId7"/>
    <p:sldId id="314" r:id="rId8"/>
    <p:sldId id="285" r:id="rId9"/>
    <p:sldId id="289" r:id="rId10"/>
    <p:sldId id="316" r:id="rId11"/>
    <p:sldId id="315" r:id="rId12"/>
    <p:sldId id="286" r:id="rId13"/>
    <p:sldId id="310" r:id="rId14"/>
    <p:sldId id="293" r:id="rId15"/>
    <p:sldId id="291" r:id="rId16"/>
    <p:sldId id="294" r:id="rId17"/>
    <p:sldId id="295" r:id="rId18"/>
    <p:sldId id="296" r:id="rId19"/>
    <p:sldId id="297" r:id="rId20"/>
    <p:sldId id="298" r:id="rId21"/>
    <p:sldId id="302" r:id="rId22"/>
    <p:sldId id="318" r:id="rId23"/>
    <p:sldId id="319" r:id="rId24"/>
    <p:sldId id="320" r:id="rId25"/>
    <p:sldId id="321" r:id="rId26"/>
    <p:sldId id="299" r:id="rId27"/>
    <p:sldId id="307" r:id="rId28"/>
    <p:sldId id="300" r:id="rId29"/>
    <p:sldId id="308" r:id="rId30"/>
    <p:sldId id="301" r:id="rId31"/>
    <p:sldId id="309" r:id="rId32"/>
    <p:sldId id="260" r:id="rId33"/>
  </p:sldIdLst>
  <p:sldSz cx="9144000" cy="6858000" type="screen4x3"/>
  <p:notesSz cx="6858000" cy="9144000"/>
  <p:defaultTextStyle>
    <a:defPPr>
      <a:defRPr lang="zh-CN"/>
    </a:defPPr>
    <a:lvl1pPr algn="l" rtl="0" fontAlgn="base">
      <a:spcBef>
        <a:spcPct val="0"/>
      </a:spcBef>
      <a:spcAft>
        <a:spcPct val="0"/>
      </a:spcAft>
      <a:defRPr kumimoji="1" kern="1200">
        <a:solidFill>
          <a:schemeClr val="bg1"/>
        </a:solidFill>
        <a:latin typeface="Times New Roman" pitchFamily="18" charset="0"/>
        <a:ea typeface="宋体" pitchFamily="2" charset="-122"/>
        <a:cs typeface="+mn-cs"/>
      </a:defRPr>
    </a:lvl1pPr>
    <a:lvl2pPr marL="457200" algn="l" rtl="0" fontAlgn="base">
      <a:spcBef>
        <a:spcPct val="0"/>
      </a:spcBef>
      <a:spcAft>
        <a:spcPct val="0"/>
      </a:spcAft>
      <a:defRPr kumimoji="1" kern="1200">
        <a:solidFill>
          <a:schemeClr val="bg1"/>
        </a:solidFill>
        <a:latin typeface="Times New Roman" pitchFamily="18" charset="0"/>
        <a:ea typeface="宋体" pitchFamily="2" charset="-122"/>
        <a:cs typeface="+mn-cs"/>
      </a:defRPr>
    </a:lvl2pPr>
    <a:lvl3pPr marL="914400" algn="l" rtl="0" fontAlgn="base">
      <a:spcBef>
        <a:spcPct val="0"/>
      </a:spcBef>
      <a:spcAft>
        <a:spcPct val="0"/>
      </a:spcAft>
      <a:defRPr kumimoji="1" kern="1200">
        <a:solidFill>
          <a:schemeClr val="bg1"/>
        </a:solidFill>
        <a:latin typeface="Times New Roman" pitchFamily="18" charset="0"/>
        <a:ea typeface="宋体" pitchFamily="2" charset="-122"/>
        <a:cs typeface="+mn-cs"/>
      </a:defRPr>
    </a:lvl3pPr>
    <a:lvl4pPr marL="1371600" algn="l" rtl="0" fontAlgn="base">
      <a:spcBef>
        <a:spcPct val="0"/>
      </a:spcBef>
      <a:spcAft>
        <a:spcPct val="0"/>
      </a:spcAft>
      <a:defRPr kumimoji="1" kern="1200">
        <a:solidFill>
          <a:schemeClr val="bg1"/>
        </a:solidFill>
        <a:latin typeface="Times New Roman" pitchFamily="18" charset="0"/>
        <a:ea typeface="宋体" pitchFamily="2" charset="-122"/>
        <a:cs typeface="+mn-cs"/>
      </a:defRPr>
    </a:lvl4pPr>
    <a:lvl5pPr marL="1828800" algn="l" rtl="0" fontAlgn="base">
      <a:spcBef>
        <a:spcPct val="0"/>
      </a:spcBef>
      <a:spcAft>
        <a:spcPct val="0"/>
      </a:spcAft>
      <a:defRPr kumimoji="1" kern="1200">
        <a:solidFill>
          <a:schemeClr val="bg1"/>
        </a:solidFill>
        <a:latin typeface="Times New Roman" pitchFamily="18" charset="0"/>
        <a:ea typeface="宋体" pitchFamily="2" charset="-122"/>
        <a:cs typeface="+mn-cs"/>
      </a:defRPr>
    </a:lvl5pPr>
    <a:lvl6pPr marL="2286000" algn="l" defTabSz="914400" rtl="0" eaLnBrk="1" latinLnBrk="0" hangingPunct="1">
      <a:defRPr kumimoji="1" kern="1200">
        <a:solidFill>
          <a:schemeClr val="bg1"/>
        </a:solidFill>
        <a:latin typeface="Times New Roman" pitchFamily="18" charset="0"/>
        <a:ea typeface="宋体" pitchFamily="2" charset="-122"/>
        <a:cs typeface="+mn-cs"/>
      </a:defRPr>
    </a:lvl6pPr>
    <a:lvl7pPr marL="2743200" algn="l" defTabSz="914400" rtl="0" eaLnBrk="1" latinLnBrk="0" hangingPunct="1">
      <a:defRPr kumimoji="1" kern="1200">
        <a:solidFill>
          <a:schemeClr val="bg1"/>
        </a:solidFill>
        <a:latin typeface="Times New Roman" pitchFamily="18" charset="0"/>
        <a:ea typeface="宋体" pitchFamily="2" charset="-122"/>
        <a:cs typeface="+mn-cs"/>
      </a:defRPr>
    </a:lvl7pPr>
    <a:lvl8pPr marL="3200400" algn="l" defTabSz="914400" rtl="0" eaLnBrk="1" latinLnBrk="0" hangingPunct="1">
      <a:defRPr kumimoji="1" kern="1200">
        <a:solidFill>
          <a:schemeClr val="bg1"/>
        </a:solidFill>
        <a:latin typeface="Times New Roman" pitchFamily="18" charset="0"/>
        <a:ea typeface="宋体" pitchFamily="2" charset="-122"/>
        <a:cs typeface="+mn-cs"/>
      </a:defRPr>
    </a:lvl8pPr>
    <a:lvl9pPr marL="3657600" algn="l" defTabSz="914400" rtl="0" eaLnBrk="1" latinLnBrk="0" hangingPunct="1">
      <a:defRPr kumimoji="1" kern="1200">
        <a:solidFill>
          <a:schemeClr val="bg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a:srgbClr val="0087E2"/>
    <a:srgbClr val="DD0955"/>
    <a:srgbClr val="3399FF"/>
    <a:srgbClr val="66FF66"/>
    <a:srgbClr val="00FF00"/>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36" autoAdjust="0"/>
    <p:restoredTop sz="77013" autoAdjust="0"/>
  </p:normalViewPr>
  <p:slideViewPr>
    <p:cSldViewPr>
      <p:cViewPr varScale="1">
        <p:scale>
          <a:sx n="76" d="100"/>
          <a:sy n="76" d="100"/>
        </p:scale>
        <p:origin x="-1056" y="-84"/>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217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0.e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image" Target="../media/image9.emf"/><Relationship Id="rId16" Type="http://schemas.openxmlformats.org/officeDocument/2006/relationships/image" Target="../media/image23.e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5" Type="http://schemas.openxmlformats.org/officeDocument/2006/relationships/image" Target="../media/image2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 Id="rId1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1">
                <a:ea typeface="宋体" pitchFamily="2" charset="-122"/>
              </a:defRPr>
            </a:lvl1pPr>
          </a:lstStyle>
          <a:p>
            <a:pPr>
              <a:defRPr/>
            </a:pPr>
            <a:endParaRPr lang="zh-CN" altLang="en-US"/>
          </a:p>
        </p:txBody>
      </p:sp>
      <p:sp>
        <p:nvSpPr>
          <p:cNvPr id="190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ea typeface="宋体" pitchFamily="2" charset="-122"/>
              </a:defRPr>
            </a:lvl1pPr>
          </a:lstStyle>
          <a:p>
            <a:pPr>
              <a:defRPr/>
            </a:pPr>
            <a:fld id="{5F14B27E-2794-4C4C-BB09-F7FE109BE282}" type="datetime1">
              <a:rPr lang="zh-CN" altLang="en-US"/>
              <a:pPr>
                <a:defRPr/>
              </a:pPr>
              <a:t>2011-5-11</a:t>
            </a:fld>
            <a:endParaRPr lang="en-US" altLang="zh-CN"/>
          </a:p>
        </p:txBody>
      </p:sp>
      <p:sp>
        <p:nvSpPr>
          <p:cNvPr id="190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1">
                <a:ea typeface="宋体" pitchFamily="2" charset="-122"/>
              </a:defRPr>
            </a:lvl1pPr>
          </a:lstStyle>
          <a:p>
            <a:pPr>
              <a:defRPr/>
            </a:pPr>
            <a:endParaRPr lang="en-US" altLang="zh-CN"/>
          </a:p>
        </p:txBody>
      </p:sp>
      <p:sp>
        <p:nvSpPr>
          <p:cNvPr id="190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ea typeface="宋体" pitchFamily="2" charset="-122"/>
              </a:defRPr>
            </a:lvl1pPr>
          </a:lstStyle>
          <a:p>
            <a:pPr>
              <a:defRPr/>
            </a:pPr>
            <a:fld id="{6C6EFD26-91C5-446B-86DA-564CAB018B1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0" sz="1200">
                <a:solidFill>
                  <a:schemeClr val="tx1"/>
                </a:solidFill>
                <a:latin typeface="Arial" charset="0"/>
                <a:ea typeface="宋体" pitchFamily="2" charset="-122"/>
              </a:defRPr>
            </a:lvl1pPr>
          </a:lstStyle>
          <a:p>
            <a:pPr>
              <a:defRPr/>
            </a:pPr>
            <a:endParaRPr lang="en-US" altLang="zh-CN"/>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solidFill>
                  <a:schemeClr val="tx1"/>
                </a:solidFill>
                <a:latin typeface="Arial" charset="0"/>
                <a:ea typeface="宋体" pitchFamily="2" charset="-122"/>
              </a:defRPr>
            </a:lvl1pPr>
          </a:lstStyle>
          <a:p>
            <a:pPr>
              <a:defRPr/>
            </a:pPr>
            <a:endParaRPr lang="en-US" altLang="zh-C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endParaRPr lang="en-US" altLang="zh-CN" noProof="0" smtClean="0"/>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200">
                <a:solidFill>
                  <a:schemeClr val="tx1"/>
                </a:solidFill>
                <a:latin typeface="Arial" charset="0"/>
                <a:ea typeface="宋体" pitchFamily="2" charset="-122"/>
              </a:defRPr>
            </a:lvl1pPr>
          </a:lstStyle>
          <a:p>
            <a:pPr>
              <a:defRPr/>
            </a:pPr>
            <a:endParaRPr lang="en-US" altLang="zh-CN"/>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latin typeface="Arial" charset="0"/>
                <a:ea typeface="宋体" pitchFamily="2" charset="-122"/>
              </a:defRPr>
            </a:lvl1pPr>
          </a:lstStyle>
          <a:p>
            <a:pPr>
              <a:defRPr/>
            </a:pPr>
            <a:fld id="{82B265D6-7814-479A-97AC-4EE96B03A99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宋体" pitchFamily="-112" charset="-122"/>
        <a:cs typeface="宋体" pitchFamily="-112" charset="-122"/>
      </a:defRPr>
    </a:lvl1pPr>
    <a:lvl2pPr marL="457200" algn="l" rtl="0" eaLnBrk="0" fontAlgn="base" hangingPunct="0">
      <a:spcBef>
        <a:spcPct val="30000"/>
      </a:spcBef>
      <a:spcAft>
        <a:spcPct val="0"/>
      </a:spcAft>
      <a:defRPr sz="1200" kern="1200">
        <a:solidFill>
          <a:schemeClr val="tx1"/>
        </a:solidFill>
        <a:latin typeface="Arial" pitchFamily="-112" charset="0"/>
        <a:ea typeface="宋体" pitchFamily="-112" charset="-122"/>
        <a:cs typeface="宋体" pitchFamily="-112" charset="-122"/>
      </a:defRPr>
    </a:lvl2pPr>
    <a:lvl3pPr marL="914400" algn="l" rtl="0" eaLnBrk="0" fontAlgn="base" hangingPunct="0">
      <a:spcBef>
        <a:spcPct val="30000"/>
      </a:spcBef>
      <a:spcAft>
        <a:spcPct val="0"/>
      </a:spcAft>
      <a:defRPr sz="1200" kern="1200">
        <a:solidFill>
          <a:schemeClr val="tx1"/>
        </a:solidFill>
        <a:latin typeface="Arial" pitchFamily="-112" charset="0"/>
        <a:ea typeface="宋体" pitchFamily="-112" charset="-122"/>
        <a:cs typeface="宋体" pitchFamily="-112" charset="-122"/>
      </a:defRPr>
    </a:lvl3pPr>
    <a:lvl4pPr marL="1371600" algn="l" rtl="0" eaLnBrk="0" fontAlgn="base" hangingPunct="0">
      <a:spcBef>
        <a:spcPct val="30000"/>
      </a:spcBef>
      <a:spcAft>
        <a:spcPct val="0"/>
      </a:spcAft>
      <a:defRPr sz="1200" kern="1200">
        <a:solidFill>
          <a:schemeClr val="tx1"/>
        </a:solidFill>
        <a:latin typeface="Arial" pitchFamily="-112" charset="0"/>
        <a:ea typeface="宋体" pitchFamily="-112" charset="-122"/>
        <a:cs typeface="宋体" pitchFamily="-112" charset="-122"/>
      </a:defRPr>
    </a:lvl4pPr>
    <a:lvl5pPr marL="1828800" algn="l" rtl="0" eaLnBrk="0" fontAlgn="base" hangingPunct="0">
      <a:spcBef>
        <a:spcPct val="30000"/>
      </a:spcBef>
      <a:spcAft>
        <a:spcPct val="0"/>
      </a:spcAft>
      <a:defRPr sz="1200" kern="1200">
        <a:solidFill>
          <a:schemeClr val="tx1"/>
        </a:solidFill>
        <a:latin typeface="Arial" pitchFamily="-112" charset="0"/>
        <a:ea typeface="宋体" pitchFamily="-112" charset="-122"/>
        <a:cs typeface="宋体" pitchFamily="-112"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sc.zte.com.c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p:spPr>
        <p:txBody>
          <a:bodyPr/>
          <a:lstStyle/>
          <a:p>
            <a:r>
              <a:rPr lang="en-US" altLang="zh-CN" smtClean="0">
                <a:latin typeface="Arial" charset="0"/>
                <a:ea typeface="宋体" pitchFamily="2" charset="-122"/>
              </a:rPr>
              <a:t>CSC system (</a:t>
            </a:r>
            <a:r>
              <a:rPr lang="en-US" altLang="zh-CN" u="sng" smtClean="0">
                <a:latin typeface="Arial" charset="0"/>
                <a:ea typeface="宋体" pitchFamily="2" charset="-122"/>
                <a:hlinkClick r:id="rId3"/>
              </a:rPr>
              <a:t>http://csc.zte.com.cn</a:t>
            </a:r>
            <a:r>
              <a:rPr lang="en-US" altLang="zh-CN" smtClean="0">
                <a:latin typeface="Arial" charset="0"/>
                <a:ea typeface="宋体" pitchFamily="2" charset="-122"/>
              </a:rPr>
              <a:t>), together with Support website, provides an integrated console to process and monitor requests generated from customers. The request tickets are transferred to CSC system as created by customers on the Support website. They can also be logged into CSC system directly by ZTE customer service representatives if customers report their requests via hotline or some other ways. Requests are processed in the CSC system. </a:t>
            </a:r>
          </a:p>
          <a:p>
            <a:endParaRPr lang="en-US" altLang="zh-CN" smtClean="0">
              <a:latin typeface="Arial" charset="0"/>
              <a:ea typeface="宋体" pitchFamily="2" charset="-122"/>
            </a:endParaRPr>
          </a:p>
          <a:p>
            <a:r>
              <a:rPr lang="en-US" altLang="zh-CN" smtClean="0">
                <a:latin typeface="Arial" charset="0"/>
                <a:ea typeface="宋体" pitchFamily="2" charset="-122"/>
              </a:rPr>
              <a:t>This page illustrates the interface between CSC system and Support website.</a:t>
            </a:r>
            <a:endParaRPr lang="zh-CN" altLang="en-US" smtClean="0">
              <a:latin typeface="Arial" charset="0"/>
              <a:ea typeface="宋体" pitchFamily="2" charset="-122"/>
            </a:endParaRPr>
          </a:p>
          <a:p>
            <a:endParaRPr lang="zh-CN" altLang="en-US" smtClean="0">
              <a:latin typeface="Arial" charset="0"/>
              <a:ea typeface="宋体" pitchFamily="2" charset="-122"/>
            </a:endParaRPr>
          </a:p>
        </p:txBody>
      </p:sp>
      <p:sp>
        <p:nvSpPr>
          <p:cNvPr id="35844" name="灯片编号占位符 3"/>
          <p:cNvSpPr>
            <a:spLocks noGrp="1"/>
          </p:cNvSpPr>
          <p:nvPr>
            <p:ph type="sldNum" sz="quarter" idx="5"/>
          </p:nvPr>
        </p:nvSpPr>
        <p:spPr>
          <a:noFill/>
        </p:spPr>
        <p:txBody>
          <a:bodyPr/>
          <a:lstStyle/>
          <a:p>
            <a:fld id="{FF7B582E-A8C4-4FE3-BB26-9D8F78692A83}" type="slidenum">
              <a:rPr lang="en-US" altLang="zh-CN" smtClean="0"/>
              <a:pPr/>
              <a:t>5</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p:spPr>
        <p:txBody>
          <a:bodyPr/>
          <a:lstStyle/>
          <a:p>
            <a:endParaRPr lang="zh-CN" altLang="en-US" smtClean="0">
              <a:latin typeface="Arial" charset="0"/>
              <a:ea typeface="宋体" pitchFamily="2" charset="-122"/>
            </a:endParaRPr>
          </a:p>
        </p:txBody>
      </p:sp>
      <p:sp>
        <p:nvSpPr>
          <p:cNvPr id="36868" name="灯片编号占位符 3"/>
          <p:cNvSpPr>
            <a:spLocks noGrp="1"/>
          </p:cNvSpPr>
          <p:nvPr>
            <p:ph type="sldNum" sz="quarter" idx="5"/>
          </p:nvPr>
        </p:nvSpPr>
        <p:spPr>
          <a:noFill/>
        </p:spPr>
        <p:txBody>
          <a:bodyPr/>
          <a:lstStyle/>
          <a:p>
            <a:fld id="{1CFDB28A-4F0D-4F89-8210-C1F44EB2A175}" type="slidenum">
              <a:rPr lang="en-US" altLang="zh-CN" smtClean="0"/>
              <a:pPr/>
              <a:t>11</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32" descr="p1_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2405063" y="5673725"/>
            <a:ext cx="2297113" cy="1184275"/>
          </a:xfrm>
          <a:prstGeom prst="rect">
            <a:avLst/>
          </a:prstGeom>
          <a:noFill/>
          <a:ln w="9525">
            <a:noFill/>
            <a:miter lim="800000"/>
            <a:headEnd/>
            <a:tailEnd/>
          </a:ln>
          <a:effectLst/>
        </p:spPr>
        <p:txBody>
          <a:bodyPr lIns="93460" tIns="46732" rIns="93460" bIns="46732">
            <a:spAutoFit/>
          </a:bodyPr>
          <a:lstStyle/>
          <a:p>
            <a:pPr algn="r" defTabSz="935038" eaLnBrk="0" hangingPunct="0">
              <a:defRPr/>
            </a:pPr>
            <a:r>
              <a:rPr lang="zh-CN" altLang="zh-CN" sz="900">
                <a:solidFill>
                  <a:srgbClr val="B2B2B2"/>
                </a:solidFill>
                <a:latin typeface="宋体" pitchFamily="2" charset="-122"/>
              </a:rPr>
              <a:t>中文标题</a:t>
            </a:r>
          </a:p>
          <a:p>
            <a:pPr algn="r" defTabSz="935038" eaLnBrk="0" hangingPunct="0">
              <a:defRPr/>
            </a:pPr>
            <a:r>
              <a:rPr lang="zh-CN" altLang="zh-CN" sz="900">
                <a:solidFill>
                  <a:srgbClr val="B2B2B2"/>
                </a:solidFill>
                <a:latin typeface="宋体" pitchFamily="2" charset="-122"/>
              </a:rPr>
              <a:t>字体: 黑体</a:t>
            </a:r>
          </a:p>
          <a:p>
            <a:pPr algn="r" defTabSz="935038" eaLnBrk="0" hangingPunct="0">
              <a:defRPr/>
            </a:pPr>
            <a:r>
              <a:rPr lang="zh-CN" altLang="zh-CN" sz="900">
                <a:solidFill>
                  <a:srgbClr val="B2B2B2"/>
                </a:solidFill>
                <a:latin typeface="宋体" pitchFamily="2" charset="-122"/>
              </a:rPr>
              <a:t>字号：35-47pt</a:t>
            </a:r>
          </a:p>
          <a:p>
            <a:pPr algn="r" defTabSz="935038" eaLnBrk="0" hangingPunct="0">
              <a:defRPr/>
            </a:pPr>
            <a:r>
              <a:rPr lang="zh-CN" altLang="zh-CN" sz="900">
                <a:solidFill>
                  <a:srgbClr val="B2B2B2"/>
                </a:solidFill>
                <a:latin typeface="宋体" pitchFamily="2" charset="-122"/>
              </a:rPr>
              <a:t>色彩：主题蓝色</a:t>
            </a:r>
          </a:p>
          <a:p>
            <a:pPr algn="r" defTabSz="935038" eaLnBrk="0" hangingPunct="0">
              <a:defRPr/>
            </a:pPr>
            <a:r>
              <a:rPr lang="zh-CN" altLang="zh-CN" sz="900">
                <a:solidFill>
                  <a:srgbClr val="B2B2B2"/>
                </a:solidFill>
                <a:latin typeface="宋体" pitchFamily="2" charset="-122"/>
              </a:rPr>
              <a:t>中文副标题</a:t>
            </a:r>
          </a:p>
          <a:p>
            <a:pPr algn="r" defTabSz="935038" eaLnBrk="0" hangingPunct="0">
              <a:defRPr/>
            </a:pPr>
            <a:r>
              <a:rPr lang="zh-CN" altLang="zh-CN" sz="900">
                <a:solidFill>
                  <a:srgbClr val="B2B2B2"/>
                </a:solidFill>
                <a:latin typeface="宋体" pitchFamily="2" charset="-122"/>
              </a:rPr>
              <a:t>字体：华文细黑</a:t>
            </a:r>
          </a:p>
          <a:p>
            <a:pPr algn="r" defTabSz="935038" eaLnBrk="0" hangingPunct="0">
              <a:defRPr/>
            </a:pPr>
            <a:r>
              <a:rPr lang="zh-CN" altLang="zh-CN" sz="900">
                <a:solidFill>
                  <a:srgbClr val="B2B2B2"/>
                </a:solidFill>
                <a:latin typeface="宋体" pitchFamily="2" charset="-122"/>
              </a:rPr>
              <a:t>字号：24-28pt</a:t>
            </a:r>
          </a:p>
          <a:p>
            <a:pPr algn="r" defTabSz="935038" eaLnBrk="0" hangingPunct="0">
              <a:defRPr/>
            </a:pPr>
            <a:r>
              <a:rPr lang="zh-CN" altLang="zh-CN" sz="900">
                <a:solidFill>
                  <a:srgbClr val="B2B2B2"/>
                </a:solidFill>
                <a:latin typeface="宋体" pitchFamily="2" charset="-122"/>
              </a:rPr>
              <a:t>色彩：反白</a:t>
            </a:r>
          </a:p>
        </p:txBody>
      </p:sp>
      <p:sp>
        <p:nvSpPr>
          <p:cNvPr id="6" name="Text Box 9"/>
          <p:cNvSpPr txBox="1">
            <a:spLocks noChangeArrowheads="1"/>
          </p:cNvSpPr>
          <p:nvPr/>
        </p:nvSpPr>
        <p:spPr bwMode="auto">
          <a:xfrm>
            <a:off x="7215188" y="260350"/>
            <a:ext cx="1749425" cy="227013"/>
          </a:xfrm>
          <a:prstGeom prst="rect">
            <a:avLst/>
          </a:prstGeom>
          <a:noFill/>
          <a:ln w="38100">
            <a:noFill/>
            <a:miter lim="800000"/>
            <a:headEnd/>
            <a:tailEnd/>
          </a:ln>
          <a:effectLst/>
        </p:spPr>
        <p:txBody>
          <a:bodyPr lIns="0" tIns="43637" rIns="0" bIns="43637">
            <a:spAutoFit/>
          </a:bodyPr>
          <a:lstStyle/>
          <a:p>
            <a:pPr algn="r" defTabSz="873125">
              <a:spcBef>
                <a:spcPct val="50000"/>
              </a:spcBef>
              <a:defRPr/>
            </a:pPr>
            <a:r>
              <a:rPr kumimoji="0" lang="en-US" altLang="zh-CN" sz="900" dirty="0">
                <a:solidFill>
                  <a:schemeClr val="bg2"/>
                </a:solidFill>
                <a:latin typeface="华文细黑" pitchFamily="2" charset="-122"/>
                <a:ea typeface="华文细黑" pitchFamily="2" charset="-122"/>
              </a:rPr>
              <a:t>Internal Use Only</a:t>
            </a:r>
            <a:r>
              <a:rPr kumimoji="0" lang="en-US" altLang="zh-CN" sz="900" dirty="0">
                <a:solidFill>
                  <a:schemeClr val="bg2"/>
                </a:solidFill>
                <a:latin typeface="Arial" charset="0"/>
                <a:ea typeface="华文细黑" pitchFamily="2" charset="-122"/>
              </a:rPr>
              <a:t>▲</a:t>
            </a:r>
          </a:p>
        </p:txBody>
      </p:sp>
      <p:sp>
        <p:nvSpPr>
          <p:cNvPr id="149532" name="Rectangle 3"/>
          <p:cNvSpPr>
            <a:spLocks noGrp="1" noChangeArrowheads="1"/>
          </p:cNvSpPr>
          <p:nvPr>
            <p:ph type="ctrTitle"/>
          </p:nvPr>
        </p:nvSpPr>
        <p:spPr>
          <a:xfrm>
            <a:off x="468313" y="1557338"/>
            <a:ext cx="7772400" cy="1470025"/>
          </a:xfrm>
        </p:spPr>
        <p:txBody>
          <a:bodyPr/>
          <a:lstStyle>
            <a:lvl1pPr>
              <a:defRPr sz="4000"/>
            </a:lvl1pPr>
          </a:lstStyle>
          <a:p>
            <a:r>
              <a:rPr lang="zh-CN" altLang="en-US" smtClean="0"/>
              <a:t>单击此处编辑母版标题样式</a:t>
            </a:r>
            <a:endParaRPr lang="zh-CN" altLang="en-US"/>
          </a:p>
        </p:txBody>
      </p:sp>
      <p:sp>
        <p:nvSpPr>
          <p:cNvPr id="149533" name="Rectangle 4"/>
          <p:cNvSpPr>
            <a:spLocks noGrp="1" noChangeArrowheads="1"/>
          </p:cNvSpPr>
          <p:nvPr>
            <p:ph type="subTitle" idx="1"/>
          </p:nvPr>
        </p:nvSpPr>
        <p:spPr>
          <a:xfrm>
            <a:off x="468313" y="3573463"/>
            <a:ext cx="6400800" cy="1752600"/>
          </a:xfrm>
        </p:spPr>
        <p:txBody>
          <a:bodyPr/>
          <a:lstStyle>
            <a:lvl1pPr marL="0" indent="0">
              <a:buFont typeface="Wingdings" pitchFamily="2" charset="2"/>
              <a:buNone/>
              <a:defRPr>
                <a:solidFill>
                  <a:schemeClr val="bg1"/>
                </a:solidFill>
              </a:defRPr>
            </a:lvl1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352425"/>
            <a:ext cx="2125662" cy="61007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2738" y="352425"/>
            <a:ext cx="6229350" cy="6100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12738" y="1339850"/>
            <a:ext cx="41767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339850"/>
            <a:ext cx="41783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4488" y="352425"/>
            <a:ext cx="2125662"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2738" y="352425"/>
            <a:ext cx="62293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12738" y="1268413"/>
            <a:ext cx="41767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268413"/>
            <a:ext cx="41783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29" descr="p3_2.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1561" name="Text Box 9"/>
          <p:cNvSpPr txBox="1">
            <a:spLocks noChangeArrowheads="1"/>
          </p:cNvSpPr>
          <p:nvPr userDrawn="1"/>
        </p:nvSpPr>
        <p:spPr bwMode="auto">
          <a:xfrm>
            <a:off x="7143750" y="260350"/>
            <a:ext cx="1820863" cy="227013"/>
          </a:xfrm>
          <a:prstGeom prst="rect">
            <a:avLst/>
          </a:prstGeom>
          <a:noFill/>
          <a:ln w="38100">
            <a:noFill/>
            <a:miter lim="800000"/>
            <a:headEnd/>
            <a:tailEnd/>
          </a:ln>
          <a:effectLst/>
        </p:spPr>
        <p:txBody>
          <a:bodyPr lIns="0" tIns="43637" rIns="0" bIns="43637">
            <a:spAutoFit/>
          </a:bodyPr>
          <a:lstStyle/>
          <a:p>
            <a:pPr algn="r" defTabSz="873125">
              <a:spcBef>
                <a:spcPct val="50000"/>
              </a:spcBef>
              <a:defRPr/>
            </a:pPr>
            <a:r>
              <a:rPr kumimoji="0" lang="en-US" altLang="zh-CN" sz="900" dirty="0">
                <a:solidFill>
                  <a:schemeClr val="bg2"/>
                </a:solidFill>
                <a:latin typeface="华文细黑" pitchFamily="2" charset="-122"/>
                <a:ea typeface="华文细黑" pitchFamily="2" charset="-122"/>
              </a:rPr>
              <a:t>Internal Use Only</a:t>
            </a:r>
            <a:r>
              <a:rPr kumimoji="0" lang="en-US" altLang="zh-CN" sz="900" dirty="0">
                <a:solidFill>
                  <a:schemeClr val="bg2"/>
                </a:solidFill>
                <a:latin typeface="Arial" charset="0"/>
                <a:ea typeface="华文细黑" pitchFamily="2" charset="-122"/>
              </a:rPr>
              <a:t>▲</a:t>
            </a:r>
          </a:p>
        </p:txBody>
      </p:sp>
      <p:sp>
        <p:nvSpPr>
          <p:cNvPr id="3076" name="Rectangle 3"/>
          <p:cNvSpPr>
            <a:spLocks noGrp="1" noChangeArrowheads="1"/>
          </p:cNvSpPr>
          <p:nvPr>
            <p:ph type="title"/>
          </p:nvPr>
        </p:nvSpPr>
        <p:spPr bwMode="auto">
          <a:xfrm>
            <a:off x="312738" y="352425"/>
            <a:ext cx="8496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3077" name="Rectangle 4"/>
          <p:cNvSpPr>
            <a:spLocks noGrp="1" noChangeArrowheads="1"/>
          </p:cNvSpPr>
          <p:nvPr>
            <p:ph type="body" idx="1"/>
          </p:nvPr>
        </p:nvSpPr>
        <p:spPr bwMode="auto">
          <a:xfrm>
            <a:off x="312738" y="1268413"/>
            <a:ext cx="8507412"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第二级</a:t>
            </a:r>
            <a:endParaRPr lang="en-US" altLang="zh-CN" smtClean="0"/>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grpSp>
        <p:nvGrpSpPr>
          <p:cNvPr id="3078" name="Group 45"/>
          <p:cNvGrpSpPr>
            <a:grpSpLocks/>
          </p:cNvGrpSpPr>
          <p:nvPr/>
        </p:nvGrpSpPr>
        <p:grpSpPr bwMode="auto">
          <a:xfrm>
            <a:off x="9324975" y="5229225"/>
            <a:ext cx="1765300" cy="1455738"/>
            <a:chOff x="5805" y="1298"/>
            <a:chExt cx="1112" cy="917"/>
          </a:xfrm>
        </p:grpSpPr>
        <p:grpSp>
          <p:nvGrpSpPr>
            <p:cNvPr id="3080" name="Group 46"/>
            <p:cNvGrpSpPr>
              <a:grpSpLocks/>
            </p:cNvGrpSpPr>
            <p:nvPr/>
          </p:nvGrpSpPr>
          <p:grpSpPr bwMode="auto">
            <a:xfrm>
              <a:off x="6174" y="1298"/>
              <a:ext cx="743" cy="917"/>
              <a:chOff x="5919" y="1253"/>
              <a:chExt cx="817" cy="1008"/>
            </a:xfrm>
          </p:grpSpPr>
          <p:grpSp>
            <p:nvGrpSpPr>
              <p:cNvPr id="3085" name="Group 47"/>
              <p:cNvGrpSpPr>
                <a:grpSpLocks/>
              </p:cNvGrpSpPr>
              <p:nvPr/>
            </p:nvGrpSpPr>
            <p:grpSpPr bwMode="auto">
              <a:xfrm>
                <a:off x="5919" y="1253"/>
                <a:ext cx="144" cy="1008"/>
                <a:chOff x="5919" y="1104"/>
                <a:chExt cx="144" cy="1008"/>
              </a:xfrm>
            </p:grpSpPr>
            <p:sp>
              <p:nvSpPr>
                <p:cNvPr id="53" name="Rectangle 52"/>
                <p:cNvSpPr/>
                <p:nvPr/>
              </p:nvSpPr>
              <p:spPr bwMode="auto">
                <a:xfrm>
                  <a:off x="5919" y="1104"/>
                  <a:ext cx="144" cy="144"/>
                </a:xfrm>
                <a:prstGeom prst="rect">
                  <a:avLst/>
                </a:prstGeom>
                <a:solidFill>
                  <a:srgbClr val="F08C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57" name="Rectangle 56"/>
                <p:cNvSpPr/>
                <p:nvPr/>
              </p:nvSpPr>
              <p:spPr bwMode="auto">
                <a:xfrm>
                  <a:off x="5919" y="1392"/>
                  <a:ext cx="144" cy="144"/>
                </a:xfrm>
                <a:prstGeom prst="rect">
                  <a:avLst/>
                </a:prstGeom>
                <a:solidFill>
                  <a:srgbClr val="E4007F"/>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1" name="Rectangle 60"/>
                <p:cNvSpPr/>
                <p:nvPr/>
              </p:nvSpPr>
              <p:spPr bwMode="auto">
                <a:xfrm>
                  <a:off x="5919" y="1680"/>
                  <a:ext cx="144" cy="144"/>
                </a:xfrm>
                <a:prstGeom prst="rect">
                  <a:avLst/>
                </a:prstGeom>
                <a:solidFill>
                  <a:srgbClr val="696969"/>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5" name="Rectangle 64"/>
                <p:cNvSpPr/>
                <p:nvPr/>
              </p:nvSpPr>
              <p:spPr bwMode="auto">
                <a:xfrm>
                  <a:off x="5919" y="1968"/>
                  <a:ext cx="144" cy="144"/>
                </a:xfrm>
                <a:prstGeom prst="rect">
                  <a:avLst/>
                </a:prstGeom>
                <a:solidFill>
                  <a:srgbClr val="FFF0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grpSp>
          <p:sp>
            <p:nvSpPr>
              <p:cNvPr id="54" name="Rectangle 53"/>
              <p:cNvSpPr>
                <a:spLocks noChangeArrowheads="1"/>
              </p:cNvSpPr>
              <p:nvPr/>
            </p:nvSpPr>
            <p:spPr bwMode="auto">
              <a:xfrm>
                <a:off x="6144" y="1253"/>
                <a:ext cx="144" cy="144"/>
              </a:xfrm>
              <a:prstGeom prst="rect">
                <a:avLst/>
              </a:prstGeom>
              <a:solidFill>
                <a:srgbClr val="0087E2"/>
              </a:solidFill>
              <a:ln w="9525">
                <a:solidFill>
                  <a:schemeClr val="bg1"/>
                </a:solidFill>
                <a:round/>
                <a:headEnd/>
                <a:tailEnd/>
              </a:ln>
            </p:spPr>
            <p:txBody>
              <a:bodyPr wrap="none" lIns="90000" tIns="46800" rIns="90000" bIns="46800" anchor="ctr"/>
              <a:lstStyle/>
              <a:p>
                <a:pPr algn="ctr" eaLnBrk="0" hangingPunct="0">
                  <a:defRPr/>
                </a:pPr>
                <a:endParaRPr lang="ja-JP" altLang="en-US" b="1"/>
              </a:p>
            </p:txBody>
          </p:sp>
          <p:sp>
            <p:nvSpPr>
              <p:cNvPr id="58" name="Rectangle 57"/>
              <p:cNvSpPr/>
              <p:nvPr/>
            </p:nvSpPr>
            <p:spPr bwMode="auto">
              <a:xfrm>
                <a:off x="6144" y="1541"/>
                <a:ext cx="144" cy="144"/>
              </a:xfrm>
              <a:prstGeom prst="rect">
                <a:avLst/>
              </a:prstGeom>
              <a:solidFill>
                <a:srgbClr val="FFF0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2" name="Rectangle 61"/>
              <p:cNvSpPr>
                <a:spLocks noChangeArrowheads="1"/>
              </p:cNvSpPr>
              <p:nvPr/>
            </p:nvSpPr>
            <p:spPr bwMode="auto">
              <a:xfrm>
                <a:off x="6144" y="1829"/>
                <a:ext cx="144" cy="144"/>
              </a:xfrm>
              <a:prstGeom prst="rect">
                <a:avLst/>
              </a:prstGeom>
              <a:solidFill>
                <a:srgbClr val="CAD1AF"/>
              </a:solidFill>
              <a:ln w="9525">
                <a:solidFill>
                  <a:schemeClr val="bg1"/>
                </a:solidFill>
                <a:round/>
                <a:headEnd/>
                <a:tailEnd/>
              </a:ln>
            </p:spPr>
            <p:txBody>
              <a:bodyPr wrap="none" lIns="90000" tIns="46800" rIns="90000" bIns="46800" anchor="ctr"/>
              <a:lstStyle/>
              <a:p>
                <a:pPr algn="ctr" eaLnBrk="0" hangingPunct="0">
                  <a:defRPr/>
                </a:pPr>
                <a:endParaRPr lang="ja-JP" altLang="en-US" b="1"/>
              </a:p>
            </p:txBody>
          </p:sp>
          <p:sp>
            <p:nvSpPr>
              <p:cNvPr id="66" name="Rectangle 65"/>
              <p:cNvSpPr/>
              <p:nvPr/>
            </p:nvSpPr>
            <p:spPr bwMode="auto">
              <a:xfrm>
                <a:off x="6144" y="2117"/>
                <a:ext cx="144" cy="144"/>
              </a:xfrm>
              <a:prstGeom prst="rect">
                <a:avLst/>
              </a:prstGeom>
              <a:solidFill>
                <a:srgbClr val="F08C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55" name="Rectangle 54"/>
              <p:cNvSpPr/>
              <p:nvPr/>
            </p:nvSpPr>
            <p:spPr bwMode="auto">
              <a:xfrm>
                <a:off x="6365" y="1253"/>
                <a:ext cx="144" cy="144"/>
              </a:xfrm>
              <a:prstGeom prst="rect">
                <a:avLst/>
              </a:prstGeom>
              <a:solidFill>
                <a:srgbClr val="FFF0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59" name="Rectangle 58"/>
              <p:cNvSpPr>
                <a:spLocks noChangeArrowheads="1"/>
              </p:cNvSpPr>
              <p:nvPr/>
            </p:nvSpPr>
            <p:spPr bwMode="auto">
              <a:xfrm>
                <a:off x="6365" y="1541"/>
                <a:ext cx="144" cy="144"/>
              </a:xfrm>
              <a:prstGeom prst="rect">
                <a:avLst/>
              </a:prstGeom>
              <a:solidFill>
                <a:srgbClr val="99CC00"/>
              </a:solidFill>
              <a:ln w="9525">
                <a:solidFill>
                  <a:schemeClr val="bg1"/>
                </a:solidFill>
                <a:round/>
                <a:headEnd/>
                <a:tailEnd/>
              </a:ln>
            </p:spPr>
            <p:txBody>
              <a:bodyPr wrap="none" lIns="90000" tIns="46800" rIns="90000" bIns="46800" anchor="ctr"/>
              <a:lstStyle/>
              <a:p>
                <a:pPr algn="ctr" eaLnBrk="0" hangingPunct="0">
                  <a:defRPr/>
                </a:pPr>
                <a:endParaRPr lang="ja-JP" altLang="en-US" b="1"/>
              </a:p>
            </p:txBody>
          </p:sp>
          <p:sp>
            <p:nvSpPr>
              <p:cNvPr id="63" name="Rectangle 62"/>
              <p:cNvSpPr/>
              <p:nvPr/>
            </p:nvSpPr>
            <p:spPr bwMode="auto">
              <a:xfrm>
                <a:off x="6365" y="1829"/>
                <a:ext cx="144" cy="144"/>
              </a:xfrm>
              <a:prstGeom prst="rect">
                <a:avLst/>
              </a:prstGeom>
              <a:solidFill>
                <a:srgbClr val="005CA2"/>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7" name="Rectangle 66"/>
              <p:cNvSpPr>
                <a:spLocks noChangeArrowheads="1"/>
              </p:cNvSpPr>
              <p:nvPr/>
            </p:nvSpPr>
            <p:spPr bwMode="auto">
              <a:xfrm>
                <a:off x="6365" y="2117"/>
                <a:ext cx="144" cy="144"/>
              </a:xfrm>
              <a:prstGeom prst="rect">
                <a:avLst/>
              </a:prstGeom>
              <a:solidFill>
                <a:srgbClr val="DD0955"/>
              </a:solidFill>
              <a:ln w="9525">
                <a:solidFill>
                  <a:schemeClr val="bg1"/>
                </a:solidFill>
                <a:round/>
                <a:headEnd/>
                <a:tailEnd/>
              </a:ln>
            </p:spPr>
            <p:txBody>
              <a:bodyPr wrap="none" lIns="90000" tIns="46800" rIns="90000" bIns="46800" anchor="ctr"/>
              <a:lstStyle/>
              <a:p>
                <a:pPr algn="ctr" eaLnBrk="0" hangingPunct="0">
                  <a:defRPr/>
                </a:pPr>
                <a:endParaRPr lang="ja-JP" altLang="en-US" b="1"/>
              </a:p>
            </p:txBody>
          </p:sp>
          <p:sp>
            <p:nvSpPr>
              <p:cNvPr id="56" name="Rectangle 55"/>
              <p:cNvSpPr/>
              <p:nvPr/>
            </p:nvSpPr>
            <p:spPr bwMode="auto">
              <a:xfrm>
                <a:off x="6592" y="1253"/>
                <a:ext cx="144" cy="144"/>
              </a:xfrm>
              <a:prstGeom prst="rect">
                <a:avLst/>
              </a:prstGeom>
              <a:solidFill>
                <a:srgbClr val="5F1987"/>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0" name="Rectangle 59"/>
              <p:cNvSpPr>
                <a:spLocks noChangeArrowheads="1"/>
              </p:cNvSpPr>
              <p:nvPr/>
            </p:nvSpPr>
            <p:spPr bwMode="auto">
              <a:xfrm>
                <a:off x="6592" y="1541"/>
                <a:ext cx="144" cy="144"/>
              </a:xfrm>
              <a:prstGeom prst="rect">
                <a:avLst/>
              </a:prstGeom>
              <a:solidFill>
                <a:srgbClr val="0087E2"/>
              </a:solidFill>
              <a:ln w="9525">
                <a:solidFill>
                  <a:schemeClr val="bg1"/>
                </a:solidFill>
                <a:round/>
                <a:headEnd/>
                <a:tailEnd/>
              </a:ln>
            </p:spPr>
            <p:txBody>
              <a:bodyPr wrap="none" lIns="90000" tIns="46800" rIns="90000" bIns="46800" anchor="ctr"/>
              <a:lstStyle/>
              <a:p>
                <a:pPr algn="ctr" eaLnBrk="0" hangingPunct="0">
                  <a:defRPr/>
                </a:pPr>
                <a:endParaRPr lang="ja-JP" altLang="en-US" b="1"/>
              </a:p>
            </p:txBody>
          </p:sp>
          <p:sp>
            <p:nvSpPr>
              <p:cNvPr id="64" name="Rectangle 63"/>
              <p:cNvSpPr/>
              <p:nvPr/>
            </p:nvSpPr>
            <p:spPr bwMode="auto">
              <a:xfrm>
                <a:off x="6592" y="1829"/>
                <a:ext cx="144" cy="144"/>
              </a:xfrm>
              <a:prstGeom prst="rect">
                <a:avLst/>
              </a:prstGeom>
              <a:solidFill>
                <a:srgbClr val="00000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sp>
            <p:nvSpPr>
              <p:cNvPr id="68" name="Rectangle 67"/>
              <p:cNvSpPr/>
              <p:nvPr/>
            </p:nvSpPr>
            <p:spPr bwMode="auto">
              <a:xfrm>
                <a:off x="6592" y="2117"/>
                <a:ext cx="144" cy="144"/>
              </a:xfrm>
              <a:prstGeom prst="rect">
                <a:avLst/>
              </a:prstGeom>
              <a:solidFill>
                <a:srgbClr val="00AFC0"/>
              </a:solidFill>
              <a:ln w="9525" cap="flat" cmpd="sng" algn="ctr">
                <a:solidFill>
                  <a:schemeClr val="bg1"/>
                </a:solidFill>
                <a:prstDash val="solid"/>
                <a:round/>
                <a:headEnd type="none" w="med" len="med"/>
                <a:tailEnd type="none" w="med" len="med"/>
              </a:ln>
              <a:effectLst/>
            </p:spPr>
            <p:txBody>
              <a:bodyPr wrap="none" lIns="90000" tIns="46800" rIns="90000" bIns="46800" anchor="ctr"/>
              <a:lstStyle/>
              <a:p>
                <a:pPr algn="ctr" eaLnBrk="0" hangingPunct="0">
                  <a:defRPr/>
                </a:pPr>
                <a:endParaRPr lang="ja-JP" altLang="en-US" b="1"/>
              </a:p>
            </p:txBody>
          </p:sp>
        </p:grpSp>
        <p:sp>
          <p:nvSpPr>
            <p:cNvPr id="119872" name="Text Box 64"/>
            <p:cNvSpPr txBox="1">
              <a:spLocks noChangeArrowheads="1"/>
            </p:cNvSpPr>
            <p:nvPr/>
          </p:nvSpPr>
          <p:spPr bwMode="auto">
            <a:xfrm>
              <a:off x="5805" y="1298"/>
              <a:ext cx="363" cy="136"/>
            </a:xfrm>
            <a:prstGeom prst="rect">
              <a:avLst/>
            </a:prstGeom>
            <a:noFill/>
            <a:ln w="9525" algn="ctr">
              <a:noFill/>
              <a:miter lim="800000"/>
              <a:headEnd/>
              <a:tailEnd/>
            </a:ln>
            <a:effectLst/>
          </p:spPr>
          <p:txBody>
            <a:bodyPr lIns="90000" tIns="46800" rIns="90000" bIns="46800">
              <a:spAutoFit/>
            </a:bodyPr>
            <a:lstStyle/>
            <a:p>
              <a:pPr algn="ctr" eaLnBrk="0" hangingPunct="0">
                <a:spcBef>
                  <a:spcPct val="50000"/>
                </a:spcBef>
                <a:defRPr/>
              </a:pPr>
              <a:r>
                <a:rPr lang="en-US" altLang="zh-CN" sz="800" i="1">
                  <a:solidFill>
                    <a:srgbClr val="B2B2B2"/>
                  </a:solidFill>
                  <a:latin typeface="Arial" charset="0"/>
                </a:rPr>
                <a:t>Theme1</a:t>
              </a:r>
            </a:p>
          </p:txBody>
        </p:sp>
        <p:sp>
          <p:nvSpPr>
            <p:cNvPr id="119873" name="Text Box 65"/>
            <p:cNvSpPr txBox="1">
              <a:spLocks noChangeArrowheads="1"/>
            </p:cNvSpPr>
            <p:nvPr/>
          </p:nvSpPr>
          <p:spPr bwMode="auto">
            <a:xfrm>
              <a:off x="5805" y="1570"/>
              <a:ext cx="363" cy="136"/>
            </a:xfrm>
            <a:prstGeom prst="rect">
              <a:avLst/>
            </a:prstGeom>
            <a:noFill/>
            <a:ln w="9525" algn="ctr">
              <a:noFill/>
              <a:miter lim="800000"/>
              <a:headEnd/>
              <a:tailEnd/>
            </a:ln>
            <a:effectLst/>
          </p:spPr>
          <p:txBody>
            <a:bodyPr lIns="90000" tIns="46800" rIns="90000" bIns="46800">
              <a:spAutoFit/>
            </a:bodyPr>
            <a:lstStyle/>
            <a:p>
              <a:pPr algn="ctr" eaLnBrk="0" hangingPunct="0">
                <a:spcBef>
                  <a:spcPct val="50000"/>
                </a:spcBef>
                <a:defRPr/>
              </a:pPr>
              <a:r>
                <a:rPr lang="en-US" altLang="zh-CN" sz="800" i="1">
                  <a:solidFill>
                    <a:srgbClr val="B2B2B2"/>
                  </a:solidFill>
                  <a:latin typeface="Arial" charset="0"/>
                </a:rPr>
                <a:t>Theme2</a:t>
              </a:r>
            </a:p>
          </p:txBody>
        </p:sp>
        <p:sp>
          <p:nvSpPr>
            <p:cNvPr id="119874" name="Text Box 66"/>
            <p:cNvSpPr txBox="1">
              <a:spLocks noChangeArrowheads="1"/>
            </p:cNvSpPr>
            <p:nvPr/>
          </p:nvSpPr>
          <p:spPr bwMode="auto">
            <a:xfrm>
              <a:off x="5805" y="1797"/>
              <a:ext cx="363" cy="136"/>
            </a:xfrm>
            <a:prstGeom prst="rect">
              <a:avLst/>
            </a:prstGeom>
            <a:noFill/>
            <a:ln w="9525" algn="ctr">
              <a:noFill/>
              <a:miter lim="800000"/>
              <a:headEnd/>
              <a:tailEnd/>
            </a:ln>
            <a:effectLst/>
          </p:spPr>
          <p:txBody>
            <a:bodyPr lIns="90000" tIns="46800" rIns="90000" bIns="46800">
              <a:spAutoFit/>
            </a:bodyPr>
            <a:lstStyle/>
            <a:p>
              <a:pPr algn="ctr" eaLnBrk="0" hangingPunct="0">
                <a:spcBef>
                  <a:spcPct val="50000"/>
                </a:spcBef>
                <a:defRPr/>
              </a:pPr>
              <a:r>
                <a:rPr lang="en-US" altLang="zh-CN" sz="800" i="1">
                  <a:solidFill>
                    <a:srgbClr val="B2B2B2"/>
                  </a:solidFill>
                  <a:latin typeface="Arial" charset="0"/>
                </a:rPr>
                <a:t>Theme3</a:t>
              </a:r>
            </a:p>
          </p:txBody>
        </p:sp>
        <p:sp>
          <p:nvSpPr>
            <p:cNvPr id="119875" name="Text Box 67"/>
            <p:cNvSpPr txBox="1">
              <a:spLocks noChangeArrowheads="1"/>
            </p:cNvSpPr>
            <p:nvPr/>
          </p:nvSpPr>
          <p:spPr bwMode="auto">
            <a:xfrm>
              <a:off x="5805" y="2069"/>
              <a:ext cx="363" cy="136"/>
            </a:xfrm>
            <a:prstGeom prst="rect">
              <a:avLst/>
            </a:prstGeom>
            <a:noFill/>
            <a:ln w="9525" algn="ctr">
              <a:noFill/>
              <a:miter lim="800000"/>
              <a:headEnd/>
              <a:tailEnd/>
            </a:ln>
            <a:effectLst/>
          </p:spPr>
          <p:txBody>
            <a:bodyPr lIns="90000" tIns="46800" rIns="90000" bIns="46800">
              <a:spAutoFit/>
            </a:bodyPr>
            <a:lstStyle/>
            <a:p>
              <a:pPr algn="ctr" eaLnBrk="0" hangingPunct="0">
                <a:spcBef>
                  <a:spcPct val="50000"/>
                </a:spcBef>
                <a:defRPr/>
              </a:pPr>
              <a:r>
                <a:rPr lang="en-US" altLang="zh-CN" sz="800" i="1">
                  <a:solidFill>
                    <a:srgbClr val="B2B2B2"/>
                  </a:solidFill>
                  <a:latin typeface="Arial" charset="0"/>
                </a:rPr>
                <a:t>Theme4</a:t>
              </a:r>
            </a:p>
          </p:txBody>
        </p:sp>
      </p:grpSp>
      <p:sp>
        <p:nvSpPr>
          <p:cNvPr id="10" name="Rectangle 8"/>
          <p:cNvSpPr>
            <a:spLocks noChangeArrowheads="1"/>
          </p:cNvSpPr>
          <p:nvPr/>
        </p:nvSpPr>
        <p:spPr bwMode="auto">
          <a:xfrm>
            <a:off x="-2260600" y="5157788"/>
            <a:ext cx="2152650" cy="2016125"/>
          </a:xfrm>
          <a:prstGeom prst="rect">
            <a:avLst/>
          </a:prstGeom>
          <a:noFill/>
          <a:ln w="9525">
            <a:noFill/>
            <a:miter lim="800000"/>
            <a:headEnd/>
            <a:tailEnd/>
          </a:ln>
          <a:effectLst/>
        </p:spPr>
        <p:txBody>
          <a:bodyPr lIns="93442" tIns="46725" rIns="93442" bIns="46725"/>
          <a:lstStyle/>
          <a:p>
            <a:pPr algn="r" defTabSz="935038" eaLnBrk="0" hangingPunct="0">
              <a:defRPr/>
            </a:pPr>
            <a:r>
              <a:rPr lang="zh-CN" altLang="zh-CN" sz="900">
                <a:solidFill>
                  <a:srgbClr val="B2B2B2"/>
                </a:solidFill>
                <a:latin typeface="宋体" pitchFamily="2" charset="-122"/>
              </a:rPr>
              <a:t>中文标题</a:t>
            </a:r>
          </a:p>
          <a:p>
            <a:pPr algn="r" defTabSz="935038" eaLnBrk="0" hangingPunct="0">
              <a:defRPr/>
            </a:pPr>
            <a:r>
              <a:rPr lang="zh-CN" altLang="zh-CN" sz="900">
                <a:solidFill>
                  <a:srgbClr val="B2B2B2"/>
                </a:solidFill>
                <a:latin typeface="宋体" pitchFamily="2" charset="-122"/>
              </a:rPr>
              <a:t>字体: 黑体</a:t>
            </a:r>
          </a:p>
          <a:p>
            <a:pPr algn="r" defTabSz="935038" eaLnBrk="0" hangingPunct="0">
              <a:defRPr/>
            </a:pPr>
            <a:r>
              <a:rPr lang="zh-CN" altLang="zh-CN" sz="900">
                <a:solidFill>
                  <a:srgbClr val="B2B2B2"/>
                </a:solidFill>
                <a:latin typeface="宋体" pitchFamily="2" charset="-122"/>
              </a:rPr>
              <a:t>字号：30-32pt</a:t>
            </a:r>
          </a:p>
          <a:p>
            <a:pPr algn="r" defTabSz="935038" eaLnBrk="0" hangingPunct="0">
              <a:defRPr/>
            </a:pPr>
            <a:r>
              <a:rPr lang="zh-CN" altLang="zh-CN" sz="900">
                <a:solidFill>
                  <a:srgbClr val="B2B2B2"/>
                </a:solidFill>
                <a:latin typeface="宋体" pitchFamily="2" charset="-122"/>
              </a:rPr>
              <a:t>色彩：蓝色</a:t>
            </a:r>
          </a:p>
          <a:p>
            <a:pPr algn="r" defTabSz="935038" eaLnBrk="0" hangingPunct="0">
              <a:defRPr/>
            </a:pPr>
            <a:r>
              <a:rPr lang="zh-CN" altLang="zh-CN" sz="900">
                <a:solidFill>
                  <a:srgbClr val="B2B2B2"/>
                </a:solidFill>
                <a:latin typeface="宋体" pitchFamily="2" charset="-122"/>
              </a:rPr>
              <a:t>中文副标题</a:t>
            </a:r>
          </a:p>
          <a:p>
            <a:pPr algn="r" defTabSz="935038" eaLnBrk="0" hangingPunct="0">
              <a:defRPr/>
            </a:pPr>
            <a:r>
              <a:rPr lang="zh-CN" altLang="zh-CN" sz="900">
                <a:solidFill>
                  <a:srgbClr val="B2B2B2"/>
                </a:solidFill>
                <a:latin typeface="宋体" pitchFamily="2" charset="-122"/>
              </a:rPr>
              <a:t>字体：华文细黑</a:t>
            </a:r>
          </a:p>
          <a:p>
            <a:pPr algn="r" defTabSz="935038" eaLnBrk="0" hangingPunct="0">
              <a:defRPr/>
            </a:pPr>
            <a:r>
              <a:rPr lang="zh-CN" altLang="zh-CN" sz="900">
                <a:solidFill>
                  <a:srgbClr val="B2B2B2"/>
                </a:solidFill>
                <a:latin typeface="宋体" pitchFamily="2" charset="-122"/>
              </a:rPr>
              <a:t>字号：20-22pt</a:t>
            </a:r>
          </a:p>
          <a:p>
            <a:pPr algn="r" defTabSz="935038" eaLnBrk="0" hangingPunct="0">
              <a:defRPr/>
            </a:pPr>
            <a:r>
              <a:rPr lang="zh-CN" altLang="zh-CN" sz="900">
                <a:solidFill>
                  <a:srgbClr val="B2B2B2"/>
                </a:solidFill>
                <a:latin typeface="宋体" pitchFamily="2" charset="-122"/>
              </a:rPr>
              <a:t>色彩：黑色</a:t>
            </a:r>
          </a:p>
          <a:p>
            <a:pPr algn="r" defTabSz="935038" eaLnBrk="0" hangingPunct="0">
              <a:defRPr/>
            </a:pPr>
            <a:r>
              <a:rPr lang="zh-CN" altLang="zh-CN" sz="900">
                <a:solidFill>
                  <a:srgbClr val="B2B2B2"/>
                </a:solidFill>
                <a:latin typeface="宋体" pitchFamily="2" charset="-122"/>
              </a:rPr>
              <a:t>子目录(2-5级)</a:t>
            </a:r>
          </a:p>
          <a:p>
            <a:pPr algn="r" defTabSz="935038" eaLnBrk="0" hangingPunct="0">
              <a:defRPr/>
            </a:pPr>
            <a:r>
              <a:rPr lang="zh-CN" altLang="zh-CN" sz="900">
                <a:solidFill>
                  <a:srgbClr val="B2B2B2"/>
                </a:solidFill>
                <a:latin typeface="宋体" pitchFamily="2" charset="-122"/>
              </a:rPr>
              <a:t>字体：华文细黑</a:t>
            </a:r>
          </a:p>
          <a:p>
            <a:pPr algn="r" defTabSz="935038" eaLnBrk="0" hangingPunct="0">
              <a:defRPr/>
            </a:pPr>
            <a:r>
              <a:rPr lang="zh-CN" altLang="zh-CN" sz="900">
                <a:solidFill>
                  <a:srgbClr val="B2B2B2"/>
                </a:solidFill>
                <a:latin typeface="宋体" pitchFamily="2" charset="-122"/>
              </a:rPr>
              <a:t>字号：18pt</a:t>
            </a:r>
          </a:p>
          <a:p>
            <a:pPr algn="r" defTabSz="935038" eaLnBrk="0" hangingPunct="0">
              <a:defRPr/>
            </a:pPr>
            <a:r>
              <a:rPr lang="zh-CN" altLang="zh-CN" sz="900">
                <a:solidFill>
                  <a:srgbClr val="B2B2B2"/>
                </a:solidFill>
                <a:latin typeface="宋体" pitchFamily="2" charset="-122"/>
              </a:rPr>
              <a:t>色彩：黑色</a:t>
            </a:r>
          </a:p>
        </p:txBody>
      </p:sp>
    </p:spTree>
  </p:cSld>
  <p:clrMap bg1="lt1" tx1="dk1" bg2="lt2" tx2="dk2" accent1="accent1" accent2="accent2" accent3="accent3" accent4="accent4" accent5="accent5" accent6="accent6" hlink="hlink" folHlink="folHlink"/>
  <p:sldLayoutIdLst>
    <p:sldLayoutId id="2147484795"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Lst>
  <p:txStyles>
    <p:titleStyle>
      <a:lvl1pPr algn="l" rtl="0" eaLnBrk="0" fontAlgn="base" hangingPunct="0">
        <a:spcBef>
          <a:spcPct val="0"/>
        </a:spcBef>
        <a:spcAft>
          <a:spcPct val="0"/>
        </a:spcAft>
        <a:defRPr sz="3000">
          <a:solidFill>
            <a:schemeClr val="tx2"/>
          </a:solidFill>
          <a:latin typeface="+mj-lt"/>
          <a:ea typeface="黑体" pitchFamily="2" charset="-122"/>
          <a:cs typeface="+mj-cs"/>
        </a:defRPr>
      </a:lvl1pPr>
      <a:lvl2pPr algn="l" rtl="0" eaLnBrk="0" fontAlgn="base" hangingPunct="0">
        <a:spcBef>
          <a:spcPct val="0"/>
        </a:spcBef>
        <a:spcAft>
          <a:spcPct val="0"/>
        </a:spcAft>
        <a:defRPr sz="3000">
          <a:solidFill>
            <a:schemeClr val="tx2"/>
          </a:solidFill>
          <a:latin typeface="Arial" charset="0"/>
          <a:ea typeface="黑体" pitchFamily="2" charset="-122"/>
        </a:defRPr>
      </a:lvl2pPr>
      <a:lvl3pPr algn="l" rtl="0" eaLnBrk="0" fontAlgn="base" hangingPunct="0">
        <a:spcBef>
          <a:spcPct val="0"/>
        </a:spcBef>
        <a:spcAft>
          <a:spcPct val="0"/>
        </a:spcAft>
        <a:defRPr sz="3000">
          <a:solidFill>
            <a:schemeClr val="tx2"/>
          </a:solidFill>
          <a:latin typeface="Arial" charset="0"/>
          <a:ea typeface="黑体" pitchFamily="2" charset="-122"/>
        </a:defRPr>
      </a:lvl3pPr>
      <a:lvl4pPr algn="l" rtl="0" eaLnBrk="0" fontAlgn="base" hangingPunct="0">
        <a:spcBef>
          <a:spcPct val="0"/>
        </a:spcBef>
        <a:spcAft>
          <a:spcPct val="0"/>
        </a:spcAft>
        <a:defRPr sz="3000">
          <a:solidFill>
            <a:schemeClr val="tx2"/>
          </a:solidFill>
          <a:latin typeface="Arial" charset="0"/>
          <a:ea typeface="黑体" pitchFamily="2" charset="-122"/>
        </a:defRPr>
      </a:lvl4pPr>
      <a:lvl5pPr algn="l" rtl="0" eaLnBrk="0" fontAlgn="base" hangingPunct="0">
        <a:spcBef>
          <a:spcPct val="0"/>
        </a:spcBef>
        <a:spcAft>
          <a:spcPct val="0"/>
        </a:spcAft>
        <a:defRPr sz="3000">
          <a:solidFill>
            <a:schemeClr val="tx2"/>
          </a:solidFill>
          <a:latin typeface="Arial" charset="0"/>
          <a:ea typeface="黑体" pitchFamily="2" charset="-122"/>
        </a:defRPr>
      </a:lvl5pPr>
      <a:lvl6pPr marL="457200" algn="l" rtl="0" eaLnBrk="1" fontAlgn="base" hangingPunct="1">
        <a:spcBef>
          <a:spcPct val="0"/>
        </a:spcBef>
        <a:spcAft>
          <a:spcPct val="0"/>
        </a:spcAft>
        <a:defRPr sz="3000">
          <a:solidFill>
            <a:schemeClr val="tx2"/>
          </a:solidFill>
          <a:latin typeface="Arial" charset="0"/>
          <a:ea typeface="黑体" pitchFamily="2" charset="-122"/>
        </a:defRPr>
      </a:lvl6pPr>
      <a:lvl7pPr marL="914400" algn="l" rtl="0" eaLnBrk="1" fontAlgn="base" hangingPunct="1">
        <a:spcBef>
          <a:spcPct val="0"/>
        </a:spcBef>
        <a:spcAft>
          <a:spcPct val="0"/>
        </a:spcAft>
        <a:defRPr sz="3000">
          <a:solidFill>
            <a:schemeClr val="tx2"/>
          </a:solidFill>
          <a:latin typeface="Arial" charset="0"/>
          <a:ea typeface="黑体" pitchFamily="2" charset="-122"/>
        </a:defRPr>
      </a:lvl7pPr>
      <a:lvl8pPr marL="1371600" algn="l" rtl="0" eaLnBrk="1" fontAlgn="base" hangingPunct="1">
        <a:spcBef>
          <a:spcPct val="0"/>
        </a:spcBef>
        <a:spcAft>
          <a:spcPct val="0"/>
        </a:spcAft>
        <a:defRPr sz="3000">
          <a:solidFill>
            <a:schemeClr val="tx2"/>
          </a:solidFill>
          <a:latin typeface="Arial" charset="0"/>
          <a:ea typeface="黑体" pitchFamily="2" charset="-122"/>
        </a:defRPr>
      </a:lvl8pPr>
      <a:lvl9pPr marL="1828800" algn="l" rtl="0" eaLnBrk="1" fontAlgn="base" hangingPunct="1">
        <a:spcBef>
          <a:spcPct val="0"/>
        </a:spcBef>
        <a:spcAft>
          <a:spcPct val="0"/>
        </a:spcAft>
        <a:defRPr sz="30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n"/>
        <a:defRPr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4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tx2"/>
        </a:buClr>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tx2"/>
        </a:buClr>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tx2"/>
        </a:buClr>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1" descr="p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1561" name="Text Box 9"/>
          <p:cNvSpPr txBox="1">
            <a:spLocks noChangeArrowheads="1"/>
          </p:cNvSpPr>
          <p:nvPr/>
        </p:nvSpPr>
        <p:spPr bwMode="auto">
          <a:xfrm>
            <a:off x="7143750" y="260350"/>
            <a:ext cx="1820863" cy="227013"/>
          </a:xfrm>
          <a:prstGeom prst="rect">
            <a:avLst/>
          </a:prstGeom>
          <a:noFill/>
          <a:ln w="38100">
            <a:noFill/>
            <a:miter lim="800000"/>
            <a:headEnd/>
            <a:tailEnd/>
          </a:ln>
          <a:effectLst/>
        </p:spPr>
        <p:txBody>
          <a:bodyPr lIns="0" tIns="43637" rIns="0" bIns="43637">
            <a:spAutoFit/>
          </a:bodyPr>
          <a:lstStyle/>
          <a:p>
            <a:pPr algn="r" defTabSz="873125">
              <a:spcBef>
                <a:spcPct val="50000"/>
              </a:spcBef>
              <a:defRPr/>
            </a:pPr>
            <a:r>
              <a:rPr kumimoji="0" lang="zh-CN" altLang="en-US" sz="900" dirty="0">
                <a:solidFill>
                  <a:schemeClr val="bg2"/>
                </a:solidFill>
                <a:latin typeface="华文细黑" pitchFamily="2" charset="-122"/>
                <a:ea typeface="华文细黑" pitchFamily="2" charset="-122"/>
              </a:rPr>
              <a:t>秘密  </a:t>
            </a:r>
            <a:r>
              <a:rPr kumimoji="0" lang="en-US" altLang="zh-CN" sz="900" dirty="0">
                <a:solidFill>
                  <a:schemeClr val="bg2"/>
                </a:solidFill>
                <a:latin typeface="华文细黑" pitchFamily="2" charset="-122"/>
                <a:ea typeface="华文细黑" pitchFamily="2" charset="-122"/>
              </a:rPr>
              <a:t>Proprietary Confidential</a:t>
            </a:r>
            <a:r>
              <a:rPr kumimoji="0" lang="en-US" altLang="zh-CN" sz="900" dirty="0">
                <a:solidFill>
                  <a:schemeClr val="bg2"/>
                </a:solidFill>
                <a:latin typeface="Arial" charset="0"/>
                <a:ea typeface="华文细黑" pitchFamily="2" charset="-122"/>
              </a:rPr>
              <a:t>▲</a:t>
            </a:r>
          </a:p>
        </p:txBody>
      </p:sp>
      <p:sp>
        <p:nvSpPr>
          <p:cNvPr id="4100" name="Rectangle 3"/>
          <p:cNvSpPr>
            <a:spLocks noGrp="1" noChangeArrowheads="1"/>
          </p:cNvSpPr>
          <p:nvPr>
            <p:ph type="title"/>
          </p:nvPr>
        </p:nvSpPr>
        <p:spPr bwMode="auto">
          <a:xfrm>
            <a:off x="312738" y="352425"/>
            <a:ext cx="8496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4101" name="Rectangle 4"/>
          <p:cNvSpPr>
            <a:spLocks noGrp="1" noChangeArrowheads="1"/>
          </p:cNvSpPr>
          <p:nvPr>
            <p:ph type="body" idx="1"/>
          </p:nvPr>
        </p:nvSpPr>
        <p:spPr bwMode="auto">
          <a:xfrm>
            <a:off x="312738" y="1339850"/>
            <a:ext cx="8507412"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p:txBody>
      </p:sp>
      <p:sp>
        <p:nvSpPr>
          <p:cNvPr id="10" name="Rectangle 8"/>
          <p:cNvSpPr>
            <a:spLocks noChangeArrowheads="1"/>
          </p:cNvSpPr>
          <p:nvPr/>
        </p:nvSpPr>
        <p:spPr bwMode="auto">
          <a:xfrm>
            <a:off x="-1368425" y="5661025"/>
            <a:ext cx="1260475" cy="1368425"/>
          </a:xfrm>
          <a:prstGeom prst="rect">
            <a:avLst/>
          </a:prstGeom>
          <a:noFill/>
          <a:ln w="9525">
            <a:noFill/>
            <a:miter lim="800000"/>
            <a:headEnd/>
            <a:tailEnd/>
          </a:ln>
          <a:effectLst/>
        </p:spPr>
        <p:txBody>
          <a:bodyPr lIns="93442" tIns="46725" rIns="93442" bIns="46725"/>
          <a:lstStyle/>
          <a:p>
            <a:pPr algn="r" defTabSz="935038" eaLnBrk="0" hangingPunct="0">
              <a:defRPr/>
            </a:pPr>
            <a:r>
              <a:rPr lang="zh-CN" altLang="zh-CN" sz="900">
                <a:solidFill>
                  <a:srgbClr val="B2B2B2"/>
                </a:solidFill>
                <a:latin typeface="宋体" pitchFamily="2" charset="-122"/>
              </a:rPr>
              <a:t>中文标题</a:t>
            </a:r>
          </a:p>
          <a:p>
            <a:pPr algn="r" defTabSz="935038" eaLnBrk="0" hangingPunct="0">
              <a:defRPr/>
            </a:pPr>
            <a:r>
              <a:rPr lang="zh-CN" altLang="zh-CN" sz="900">
                <a:solidFill>
                  <a:srgbClr val="B2B2B2"/>
                </a:solidFill>
                <a:latin typeface="宋体" pitchFamily="2" charset="-122"/>
              </a:rPr>
              <a:t>字体: 黑体</a:t>
            </a:r>
          </a:p>
          <a:p>
            <a:pPr algn="r" defTabSz="935038" eaLnBrk="0" hangingPunct="0">
              <a:defRPr/>
            </a:pPr>
            <a:r>
              <a:rPr lang="zh-CN" altLang="zh-CN" sz="900">
                <a:solidFill>
                  <a:srgbClr val="B2B2B2"/>
                </a:solidFill>
                <a:latin typeface="宋体" pitchFamily="2" charset="-122"/>
              </a:rPr>
              <a:t>字号：30-32pt</a:t>
            </a:r>
          </a:p>
          <a:p>
            <a:pPr algn="r" defTabSz="935038" eaLnBrk="0" hangingPunct="0">
              <a:defRPr/>
            </a:pPr>
            <a:r>
              <a:rPr lang="zh-CN" altLang="zh-CN" sz="900">
                <a:solidFill>
                  <a:srgbClr val="B2B2B2"/>
                </a:solidFill>
                <a:latin typeface="宋体" pitchFamily="2" charset="-122"/>
              </a:rPr>
              <a:t>色彩：蓝色</a:t>
            </a:r>
          </a:p>
          <a:p>
            <a:pPr algn="r" defTabSz="935038" eaLnBrk="0" hangingPunct="0">
              <a:defRPr/>
            </a:pPr>
            <a:r>
              <a:rPr lang="zh-CN" altLang="zh-CN" sz="900">
                <a:solidFill>
                  <a:srgbClr val="B2B2B2"/>
                </a:solidFill>
                <a:latin typeface="宋体" pitchFamily="2" charset="-122"/>
              </a:rPr>
              <a:t>中文副标题</a:t>
            </a:r>
          </a:p>
          <a:p>
            <a:pPr algn="r" defTabSz="935038" eaLnBrk="0" hangingPunct="0">
              <a:defRPr/>
            </a:pPr>
            <a:r>
              <a:rPr lang="zh-CN" altLang="zh-CN" sz="900">
                <a:solidFill>
                  <a:srgbClr val="B2B2B2"/>
                </a:solidFill>
                <a:latin typeface="宋体" pitchFamily="2" charset="-122"/>
              </a:rPr>
              <a:t>字体：华文细黑</a:t>
            </a:r>
          </a:p>
          <a:p>
            <a:pPr algn="r" defTabSz="935038" eaLnBrk="0" hangingPunct="0">
              <a:defRPr/>
            </a:pPr>
            <a:r>
              <a:rPr lang="zh-CN" altLang="zh-CN" sz="900">
                <a:solidFill>
                  <a:srgbClr val="B2B2B2"/>
                </a:solidFill>
                <a:latin typeface="宋体" pitchFamily="2" charset="-122"/>
              </a:rPr>
              <a:t>字号：20-22pt</a:t>
            </a:r>
          </a:p>
          <a:p>
            <a:pPr algn="r" defTabSz="935038" eaLnBrk="0" hangingPunct="0">
              <a:defRPr/>
            </a:pPr>
            <a:r>
              <a:rPr lang="zh-CN" altLang="zh-CN" sz="900">
                <a:solidFill>
                  <a:srgbClr val="B2B2B2"/>
                </a:solidFill>
                <a:latin typeface="宋体" pitchFamily="2" charset="-122"/>
              </a:rPr>
              <a:t>色彩：白色</a:t>
            </a:r>
          </a:p>
        </p:txBody>
      </p:sp>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xStyles>
    <p:titleStyle>
      <a:lvl1pPr algn="l" rtl="0" eaLnBrk="0" fontAlgn="base" hangingPunct="0">
        <a:spcBef>
          <a:spcPct val="0"/>
        </a:spcBef>
        <a:spcAft>
          <a:spcPct val="0"/>
        </a:spcAft>
        <a:defRPr sz="3000">
          <a:solidFill>
            <a:schemeClr val="tx2"/>
          </a:solidFill>
          <a:latin typeface="+mj-lt"/>
          <a:ea typeface="黑体" pitchFamily="2" charset="-122"/>
          <a:cs typeface="+mj-cs"/>
        </a:defRPr>
      </a:lvl1pPr>
      <a:lvl2pPr algn="l" rtl="0" eaLnBrk="0" fontAlgn="base" hangingPunct="0">
        <a:spcBef>
          <a:spcPct val="0"/>
        </a:spcBef>
        <a:spcAft>
          <a:spcPct val="0"/>
        </a:spcAft>
        <a:defRPr sz="3000">
          <a:solidFill>
            <a:schemeClr val="tx2"/>
          </a:solidFill>
          <a:latin typeface="Arial" charset="0"/>
          <a:ea typeface="黑体" pitchFamily="2" charset="-122"/>
        </a:defRPr>
      </a:lvl2pPr>
      <a:lvl3pPr algn="l" rtl="0" eaLnBrk="0" fontAlgn="base" hangingPunct="0">
        <a:spcBef>
          <a:spcPct val="0"/>
        </a:spcBef>
        <a:spcAft>
          <a:spcPct val="0"/>
        </a:spcAft>
        <a:defRPr sz="3000">
          <a:solidFill>
            <a:schemeClr val="tx2"/>
          </a:solidFill>
          <a:latin typeface="Arial" charset="0"/>
          <a:ea typeface="黑体" pitchFamily="2" charset="-122"/>
        </a:defRPr>
      </a:lvl3pPr>
      <a:lvl4pPr algn="l" rtl="0" eaLnBrk="0" fontAlgn="base" hangingPunct="0">
        <a:spcBef>
          <a:spcPct val="0"/>
        </a:spcBef>
        <a:spcAft>
          <a:spcPct val="0"/>
        </a:spcAft>
        <a:defRPr sz="3000">
          <a:solidFill>
            <a:schemeClr val="tx2"/>
          </a:solidFill>
          <a:latin typeface="Arial" charset="0"/>
          <a:ea typeface="黑体" pitchFamily="2" charset="-122"/>
        </a:defRPr>
      </a:lvl4pPr>
      <a:lvl5pPr algn="l" rtl="0" eaLnBrk="0" fontAlgn="base" hangingPunct="0">
        <a:spcBef>
          <a:spcPct val="0"/>
        </a:spcBef>
        <a:spcAft>
          <a:spcPct val="0"/>
        </a:spcAft>
        <a:defRPr sz="3000">
          <a:solidFill>
            <a:schemeClr val="tx2"/>
          </a:solidFill>
          <a:latin typeface="Arial" charset="0"/>
          <a:ea typeface="黑体" pitchFamily="2" charset="-122"/>
        </a:defRPr>
      </a:lvl5pPr>
      <a:lvl6pPr marL="457200" algn="l" rtl="0" fontAlgn="base">
        <a:spcBef>
          <a:spcPct val="0"/>
        </a:spcBef>
        <a:spcAft>
          <a:spcPct val="0"/>
        </a:spcAft>
        <a:defRPr sz="3000">
          <a:solidFill>
            <a:schemeClr val="tx2"/>
          </a:solidFill>
          <a:latin typeface="Arial" charset="0"/>
          <a:ea typeface="黑体" pitchFamily="2" charset="-122"/>
        </a:defRPr>
      </a:lvl6pPr>
      <a:lvl7pPr marL="914400" algn="l" rtl="0" fontAlgn="base">
        <a:spcBef>
          <a:spcPct val="0"/>
        </a:spcBef>
        <a:spcAft>
          <a:spcPct val="0"/>
        </a:spcAft>
        <a:defRPr sz="3000">
          <a:solidFill>
            <a:schemeClr val="tx2"/>
          </a:solidFill>
          <a:latin typeface="Arial" charset="0"/>
          <a:ea typeface="黑体" pitchFamily="2" charset="-122"/>
        </a:defRPr>
      </a:lvl7pPr>
      <a:lvl8pPr marL="1371600" algn="l" rtl="0" fontAlgn="base">
        <a:spcBef>
          <a:spcPct val="0"/>
        </a:spcBef>
        <a:spcAft>
          <a:spcPct val="0"/>
        </a:spcAft>
        <a:defRPr sz="3000">
          <a:solidFill>
            <a:schemeClr val="tx2"/>
          </a:solidFill>
          <a:latin typeface="Arial" charset="0"/>
          <a:ea typeface="黑体" pitchFamily="2" charset="-122"/>
        </a:defRPr>
      </a:lvl8pPr>
      <a:lvl9pPr marL="1828800" algn="l" rtl="0" fontAlgn="base">
        <a:spcBef>
          <a:spcPct val="0"/>
        </a:spcBef>
        <a:spcAft>
          <a:spcPct val="0"/>
        </a:spcAft>
        <a:defRPr sz="30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lr>
          <a:schemeClr val="bg1"/>
        </a:buClr>
        <a:buSzPct val="80000"/>
        <a:buFont typeface="Wingdings" pitchFamily="2" charset="2"/>
        <a:buChar char="l"/>
        <a:defRPr sz="2200">
          <a:solidFill>
            <a:schemeClr val="bg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4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tx2"/>
        </a:buClr>
        <a:buFont typeface="Arial" charset="0"/>
        <a:buChar char="»"/>
        <a:defRPr>
          <a:solidFill>
            <a:schemeClr val="tx1"/>
          </a:solidFill>
          <a:latin typeface="+mn-lt"/>
          <a:ea typeface="+mn-ea"/>
        </a:defRPr>
      </a:lvl6pPr>
      <a:lvl7pPr marL="2971800" indent="-228600" algn="l" rtl="0" fontAlgn="base">
        <a:spcBef>
          <a:spcPct val="20000"/>
        </a:spcBef>
        <a:spcAft>
          <a:spcPct val="0"/>
        </a:spcAft>
        <a:buClr>
          <a:schemeClr val="tx2"/>
        </a:buClr>
        <a:buFont typeface="Arial" charset="0"/>
        <a:buChar char="»"/>
        <a:defRPr>
          <a:solidFill>
            <a:schemeClr val="tx1"/>
          </a:solidFill>
          <a:latin typeface="+mn-lt"/>
          <a:ea typeface="+mn-ea"/>
        </a:defRPr>
      </a:lvl7pPr>
      <a:lvl8pPr marL="3429000" indent="-228600" algn="l" rtl="0" fontAlgn="base">
        <a:spcBef>
          <a:spcPct val="20000"/>
        </a:spcBef>
        <a:spcAft>
          <a:spcPct val="0"/>
        </a:spcAft>
        <a:buClr>
          <a:schemeClr val="tx2"/>
        </a:buClr>
        <a:buFont typeface="Arial" charset="0"/>
        <a:buChar char="»"/>
        <a:defRPr>
          <a:solidFill>
            <a:schemeClr val="tx1"/>
          </a:solidFill>
          <a:latin typeface="+mn-lt"/>
          <a:ea typeface="+mn-ea"/>
        </a:defRPr>
      </a:lvl8pPr>
      <a:lvl9pPr marL="3886200" indent="-228600" algn="l" rtl="0" fontAlgn="base">
        <a:spcBef>
          <a:spcPct val="20000"/>
        </a:spcBef>
        <a:spcAft>
          <a:spcPct val="0"/>
        </a:spcAft>
        <a:buClr>
          <a:schemeClr val="tx2"/>
        </a:buClr>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p4"/>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51561" name="Text Box 9"/>
          <p:cNvSpPr txBox="1">
            <a:spLocks noChangeArrowheads="1"/>
          </p:cNvSpPr>
          <p:nvPr/>
        </p:nvSpPr>
        <p:spPr bwMode="auto">
          <a:xfrm>
            <a:off x="7143750" y="260350"/>
            <a:ext cx="1820863" cy="227013"/>
          </a:xfrm>
          <a:prstGeom prst="rect">
            <a:avLst/>
          </a:prstGeom>
          <a:noFill/>
          <a:ln w="38100">
            <a:noFill/>
            <a:miter lim="800000"/>
            <a:headEnd/>
            <a:tailEnd/>
          </a:ln>
          <a:effectLst/>
        </p:spPr>
        <p:txBody>
          <a:bodyPr lIns="0" tIns="43637" rIns="0" bIns="43637">
            <a:spAutoFit/>
          </a:bodyPr>
          <a:lstStyle/>
          <a:p>
            <a:pPr algn="r" defTabSz="873125">
              <a:spcBef>
                <a:spcPct val="50000"/>
              </a:spcBef>
              <a:defRPr/>
            </a:pPr>
            <a:r>
              <a:rPr kumimoji="0" lang="zh-CN" altLang="en-US" sz="900" dirty="0">
                <a:solidFill>
                  <a:schemeClr val="tx1"/>
                </a:solidFill>
                <a:latin typeface="华文细黑" pitchFamily="2" charset="-122"/>
                <a:ea typeface="华文细黑" pitchFamily="2" charset="-122"/>
              </a:rPr>
              <a:t>秘密  </a:t>
            </a:r>
            <a:r>
              <a:rPr kumimoji="0" lang="en-US" altLang="zh-CN" sz="900" dirty="0">
                <a:solidFill>
                  <a:schemeClr val="tx1"/>
                </a:solidFill>
                <a:latin typeface="华文细黑" pitchFamily="2" charset="-122"/>
                <a:ea typeface="华文细黑" pitchFamily="2" charset="-122"/>
              </a:rPr>
              <a:t>Proprietary Confidential</a:t>
            </a:r>
            <a:r>
              <a:rPr kumimoji="0" lang="en-US" altLang="zh-CN" sz="900" dirty="0">
                <a:solidFill>
                  <a:schemeClr val="tx1"/>
                </a:solidFill>
                <a:latin typeface="Arial" charset="0"/>
                <a:ea typeface="华文细黑" pitchFamily="2" charset="-122"/>
              </a:rPr>
              <a:t>▲</a:t>
            </a:r>
          </a:p>
        </p:txBody>
      </p:sp>
    </p:spTree>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txStyles>
    <p:titleStyle>
      <a:lvl1pPr algn="l" rtl="0" eaLnBrk="0" fontAlgn="base" hangingPunct="0">
        <a:spcBef>
          <a:spcPct val="0"/>
        </a:spcBef>
        <a:spcAft>
          <a:spcPct val="0"/>
        </a:spcAft>
        <a:defRPr sz="3000">
          <a:solidFill>
            <a:schemeClr val="tx2"/>
          </a:solidFill>
          <a:latin typeface="+mj-lt"/>
          <a:ea typeface="黑体" pitchFamily="2" charset="-122"/>
          <a:cs typeface="+mj-cs"/>
        </a:defRPr>
      </a:lvl1pPr>
      <a:lvl2pPr algn="l" rtl="0" eaLnBrk="0" fontAlgn="base" hangingPunct="0">
        <a:spcBef>
          <a:spcPct val="0"/>
        </a:spcBef>
        <a:spcAft>
          <a:spcPct val="0"/>
        </a:spcAft>
        <a:defRPr sz="3000">
          <a:solidFill>
            <a:schemeClr val="tx2"/>
          </a:solidFill>
          <a:latin typeface="Arial" charset="0"/>
          <a:ea typeface="黑体" pitchFamily="2" charset="-122"/>
        </a:defRPr>
      </a:lvl2pPr>
      <a:lvl3pPr algn="l" rtl="0" eaLnBrk="0" fontAlgn="base" hangingPunct="0">
        <a:spcBef>
          <a:spcPct val="0"/>
        </a:spcBef>
        <a:spcAft>
          <a:spcPct val="0"/>
        </a:spcAft>
        <a:defRPr sz="3000">
          <a:solidFill>
            <a:schemeClr val="tx2"/>
          </a:solidFill>
          <a:latin typeface="Arial" charset="0"/>
          <a:ea typeface="黑体" pitchFamily="2" charset="-122"/>
        </a:defRPr>
      </a:lvl3pPr>
      <a:lvl4pPr algn="l" rtl="0" eaLnBrk="0" fontAlgn="base" hangingPunct="0">
        <a:spcBef>
          <a:spcPct val="0"/>
        </a:spcBef>
        <a:spcAft>
          <a:spcPct val="0"/>
        </a:spcAft>
        <a:defRPr sz="3000">
          <a:solidFill>
            <a:schemeClr val="tx2"/>
          </a:solidFill>
          <a:latin typeface="Arial" charset="0"/>
          <a:ea typeface="黑体" pitchFamily="2" charset="-122"/>
        </a:defRPr>
      </a:lvl4pPr>
      <a:lvl5pPr algn="l" rtl="0" eaLnBrk="0" fontAlgn="base" hangingPunct="0">
        <a:spcBef>
          <a:spcPct val="0"/>
        </a:spcBef>
        <a:spcAft>
          <a:spcPct val="0"/>
        </a:spcAft>
        <a:defRPr sz="3000">
          <a:solidFill>
            <a:schemeClr val="tx2"/>
          </a:solidFill>
          <a:latin typeface="Arial" charset="0"/>
          <a:ea typeface="黑体" pitchFamily="2" charset="-122"/>
        </a:defRPr>
      </a:lvl5pPr>
      <a:lvl6pPr marL="457200" algn="l" rtl="0" fontAlgn="base">
        <a:spcBef>
          <a:spcPct val="0"/>
        </a:spcBef>
        <a:spcAft>
          <a:spcPct val="0"/>
        </a:spcAft>
        <a:defRPr sz="3000">
          <a:solidFill>
            <a:schemeClr val="tx2"/>
          </a:solidFill>
          <a:latin typeface="Arial" charset="0"/>
          <a:ea typeface="黑体" pitchFamily="2" charset="-122"/>
        </a:defRPr>
      </a:lvl6pPr>
      <a:lvl7pPr marL="914400" algn="l" rtl="0" fontAlgn="base">
        <a:spcBef>
          <a:spcPct val="0"/>
        </a:spcBef>
        <a:spcAft>
          <a:spcPct val="0"/>
        </a:spcAft>
        <a:defRPr sz="3000">
          <a:solidFill>
            <a:schemeClr val="tx2"/>
          </a:solidFill>
          <a:latin typeface="Arial" charset="0"/>
          <a:ea typeface="黑体" pitchFamily="2" charset="-122"/>
        </a:defRPr>
      </a:lvl7pPr>
      <a:lvl8pPr marL="1371600" algn="l" rtl="0" fontAlgn="base">
        <a:spcBef>
          <a:spcPct val="0"/>
        </a:spcBef>
        <a:spcAft>
          <a:spcPct val="0"/>
        </a:spcAft>
        <a:defRPr sz="3000">
          <a:solidFill>
            <a:schemeClr val="tx2"/>
          </a:solidFill>
          <a:latin typeface="Arial" charset="0"/>
          <a:ea typeface="黑体" pitchFamily="2" charset="-122"/>
        </a:defRPr>
      </a:lvl8pPr>
      <a:lvl9pPr marL="1828800" algn="l" rtl="0" fontAlgn="base">
        <a:spcBef>
          <a:spcPct val="0"/>
        </a:spcBef>
        <a:spcAft>
          <a:spcPct val="0"/>
        </a:spcAft>
        <a:defRPr sz="3000">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lr>
          <a:schemeClr val="bg1"/>
        </a:buClr>
        <a:buSzPct val="80000"/>
        <a:buFont typeface="Wingdings" pitchFamily="2" charset="2"/>
        <a:buChar char="l"/>
        <a:defRPr sz="2200">
          <a:solidFill>
            <a:schemeClr val="bg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4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tx2"/>
        </a:buClr>
        <a:buFont typeface="Arial" charset="0"/>
        <a:buChar char="»"/>
        <a:defRPr>
          <a:solidFill>
            <a:schemeClr val="tx1"/>
          </a:solidFill>
          <a:latin typeface="+mn-lt"/>
          <a:ea typeface="+mn-ea"/>
        </a:defRPr>
      </a:lvl6pPr>
      <a:lvl7pPr marL="2971800" indent="-228600" algn="l" rtl="0" fontAlgn="base">
        <a:spcBef>
          <a:spcPct val="20000"/>
        </a:spcBef>
        <a:spcAft>
          <a:spcPct val="0"/>
        </a:spcAft>
        <a:buClr>
          <a:schemeClr val="tx2"/>
        </a:buClr>
        <a:buFont typeface="Arial" charset="0"/>
        <a:buChar char="»"/>
        <a:defRPr>
          <a:solidFill>
            <a:schemeClr val="tx1"/>
          </a:solidFill>
          <a:latin typeface="+mn-lt"/>
          <a:ea typeface="+mn-ea"/>
        </a:defRPr>
      </a:lvl7pPr>
      <a:lvl8pPr marL="3429000" indent="-228600" algn="l" rtl="0" fontAlgn="base">
        <a:spcBef>
          <a:spcPct val="20000"/>
        </a:spcBef>
        <a:spcAft>
          <a:spcPct val="0"/>
        </a:spcAft>
        <a:buClr>
          <a:schemeClr val="tx2"/>
        </a:buClr>
        <a:buFont typeface="Arial" charset="0"/>
        <a:buChar char="»"/>
        <a:defRPr>
          <a:solidFill>
            <a:schemeClr val="tx1"/>
          </a:solidFill>
          <a:latin typeface="+mn-lt"/>
          <a:ea typeface="+mn-ea"/>
        </a:defRPr>
      </a:lvl8pPr>
      <a:lvl9pPr marL="3886200" indent="-228600" algn="l" rtl="0" fontAlgn="base">
        <a:spcBef>
          <a:spcPct val="20000"/>
        </a:spcBef>
        <a:spcAft>
          <a:spcPct val="0"/>
        </a:spcAft>
        <a:buClr>
          <a:schemeClr val="tx2"/>
        </a:buClr>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9" TargetMode="External"/><Relationship Id="rId13"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13" TargetMode="External"/><Relationship Id="rId18"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20" TargetMode="External"/><Relationship Id="rId3" Type="http://schemas.openxmlformats.org/officeDocument/2006/relationships/notesSlide" Target="../notesSlides/notesSlide2.xml"/><Relationship Id="rId21"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30" TargetMode="External"/><Relationship Id="rId7"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2" TargetMode="External"/><Relationship Id="rId12" Type="http://schemas.openxmlformats.org/officeDocument/2006/relationships/image" Target="../media/image25.png"/><Relationship Id="rId17"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19" TargetMode="External"/><Relationship Id="rId2" Type="http://schemas.openxmlformats.org/officeDocument/2006/relationships/slideLayout" Target="../slideLayouts/slideLayout2.xml"/><Relationship Id="rId16"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27" TargetMode="External"/><Relationship Id="rId20"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28" TargetMode="External"/><Relationship Id="rId1" Type="http://schemas.openxmlformats.org/officeDocument/2006/relationships/vmlDrawing" Target="../drawings/vmlDrawing2.vml"/><Relationship Id="rId6"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33" TargetMode="External"/><Relationship Id="rId11"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7" TargetMode="External"/><Relationship Id="rId5"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34" TargetMode="External"/><Relationship Id="rId15"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15" TargetMode="External"/><Relationship Id="rId10"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16" TargetMode="External"/><Relationship Id="rId19"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Process.3" TargetMode="External"/><Relationship Id="rId14" Type="http://schemas.openxmlformats.org/officeDocument/2006/relationships/oleObject" Target="file:///E:\01%20&#23458;&#25143;&#25903;&#25345;&#31471;&#21040;&#31471;&#27969;&#31243;&#20248;&#21270;&#39033;&#30446;\02%20SUPPORT\02%20&#36816;&#33829;&#31649;&#29702;\&#29992;&#25143;&#25163;&#20876;\&#26381;&#21153;&#35831;&#27714;&#20132;&#20184;&#36164;&#26009;\Processing%20Procedure.vsd\Drawing\~&#39029;-1\Sheet.1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23850" y="1270000"/>
            <a:ext cx="8496300" cy="1230313"/>
          </a:xfrm>
        </p:spPr>
        <p:txBody>
          <a:bodyPr/>
          <a:lstStyle/>
          <a:p>
            <a:pPr algn="ctr" eaLnBrk="1" hangingPunct="1"/>
            <a:r>
              <a:rPr lang="en-US" altLang="zh-CN" sz="3000" smtClean="0"/>
              <a:t>ZTE Customer Request Self-Service Portal Operation Guide V1.0.5 </a:t>
            </a:r>
            <a:endParaRPr lang="en-US" altLang="zh-CN" sz="2000" smtClean="0"/>
          </a:p>
        </p:txBody>
      </p:sp>
      <p:sp>
        <p:nvSpPr>
          <p:cNvPr id="7171" name="Rectangle 3"/>
          <p:cNvSpPr>
            <a:spLocks noGrp="1" noChangeArrowheads="1"/>
          </p:cNvSpPr>
          <p:nvPr>
            <p:ph type="subTitle" idx="1"/>
          </p:nvPr>
        </p:nvSpPr>
        <p:spPr>
          <a:xfrm>
            <a:off x="6072188" y="4700588"/>
            <a:ext cx="2460625" cy="800100"/>
          </a:xfrm>
        </p:spPr>
        <p:txBody>
          <a:bodyPr/>
          <a:lstStyle/>
          <a:p>
            <a:pPr algn="r" eaLnBrk="1" hangingPunct="1"/>
            <a:r>
              <a:rPr lang="en-US" altLang="zh-CN" dirty="0" smtClean="0"/>
              <a:t>GCSC</a:t>
            </a:r>
          </a:p>
          <a:p>
            <a:pPr algn="r" eaLnBrk="1" hangingPunct="1"/>
            <a:r>
              <a:rPr lang="en-US" altLang="zh-CN" dirty="0" smtClean="0"/>
              <a:t>2011-05</a:t>
            </a:r>
            <a:endParaRPr lang="en-US" altLang="zh-C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2111375"/>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15363" name="标题 1"/>
          <p:cNvSpPr>
            <a:spLocks noGrp="1"/>
          </p:cNvSpPr>
          <p:nvPr>
            <p:ph type="title"/>
          </p:nvPr>
        </p:nvSpPr>
        <p:spPr/>
        <p:txBody>
          <a:bodyPr/>
          <a:lstStyle/>
          <a:p>
            <a:r>
              <a:rPr lang="en-US" altLang="zh-CN" smtClean="0"/>
              <a:t>Contents</a:t>
            </a:r>
            <a:endParaRPr lang="zh-CN" altLang="en-US" smtClean="0"/>
          </a:p>
        </p:txBody>
      </p:sp>
      <p:sp>
        <p:nvSpPr>
          <p:cNvPr id="15364" name="内容占位符 2"/>
          <p:cNvSpPr>
            <a:spLocks noGrp="1"/>
          </p:cNvSpPr>
          <p:nvPr>
            <p:ph idx="1"/>
          </p:nvPr>
        </p:nvSpPr>
        <p:spPr>
          <a:xfrm>
            <a:off x="312738" y="1244600"/>
            <a:ext cx="8507412" cy="5184775"/>
          </a:xfrm>
        </p:spPr>
        <p:txBody>
          <a:bodyPr/>
          <a:lstStyle/>
          <a:p>
            <a:r>
              <a:rPr lang="en-US" altLang="zh-CN" smtClean="0">
                <a:solidFill>
                  <a:srgbClr val="B2B2B2"/>
                </a:solidFill>
              </a:rPr>
              <a:t>Introduction</a:t>
            </a:r>
          </a:p>
          <a:p>
            <a:r>
              <a:rPr lang="en-US" altLang="zh-CN" smtClean="0">
                <a:solidFill>
                  <a:srgbClr val="B2B2B2"/>
                </a:solidFill>
              </a:rPr>
              <a:t>Login Instruction</a:t>
            </a:r>
          </a:p>
          <a:p>
            <a:r>
              <a:rPr lang="en-US" altLang="zh-CN" smtClean="0"/>
              <a:t>Request Processing Procedure</a:t>
            </a:r>
          </a:p>
          <a:p>
            <a:r>
              <a:rPr lang="en-US" altLang="zh-CN" smtClean="0"/>
              <a:t>Create a Request</a:t>
            </a:r>
            <a:endParaRPr lang="en-US" altLang="zh-CN" smtClean="0">
              <a:solidFill>
                <a:srgbClr val="FF0000"/>
              </a:solidFill>
            </a:endParaRPr>
          </a:p>
          <a:p>
            <a:r>
              <a:rPr lang="en-US" altLang="zh-CN" smtClean="0"/>
              <a:t>Search Requests</a:t>
            </a:r>
          </a:p>
          <a:p>
            <a:r>
              <a:rPr lang="en-US" altLang="zh-CN" smtClean="0"/>
              <a:t>View a Request</a:t>
            </a:r>
          </a:p>
          <a:p>
            <a:r>
              <a:rPr lang="en-US" altLang="zh-CN" smtClean="0"/>
              <a:t>Communicate on a Request</a:t>
            </a:r>
          </a:p>
          <a:p>
            <a:r>
              <a:rPr lang="en-US" altLang="zh-CN" smtClean="0"/>
              <a:t>Close a Request</a:t>
            </a:r>
          </a:p>
          <a:p>
            <a:r>
              <a:rPr lang="en-US" altLang="zh-CN" smtClean="0"/>
              <a:t>Annex: Search a Trouble Ticket Case</a:t>
            </a:r>
          </a:p>
          <a:p>
            <a:endParaRPr lang="en-US" altLang="zh-CN" smtClean="0"/>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p:cNvPicPr>
            <a:picLocks noChangeAspect="1" noChangeArrowheads="1"/>
          </p:cNvPicPr>
          <p:nvPr/>
        </p:nvPicPr>
        <p:blipFill>
          <a:blip r:embed="rId4"/>
          <a:srcRect/>
          <a:stretch>
            <a:fillRect/>
          </a:stretch>
        </p:blipFill>
        <p:spPr bwMode="auto">
          <a:xfrm>
            <a:off x="5273675" y="3786188"/>
            <a:ext cx="614363" cy="2428875"/>
          </a:xfrm>
          <a:prstGeom prst="rect">
            <a:avLst/>
          </a:prstGeom>
          <a:solidFill>
            <a:schemeClr val="accent1"/>
          </a:solidFill>
          <a:ln w="9525">
            <a:noFill/>
            <a:miter lim="800000"/>
            <a:headEnd/>
            <a:tailEnd/>
          </a:ln>
        </p:spPr>
      </p:pic>
      <p:sp>
        <p:nvSpPr>
          <p:cNvPr id="2067" name="标题 1"/>
          <p:cNvSpPr>
            <a:spLocks noGrp="1"/>
          </p:cNvSpPr>
          <p:nvPr>
            <p:ph type="title"/>
          </p:nvPr>
        </p:nvSpPr>
        <p:spPr/>
        <p:txBody>
          <a:bodyPr/>
          <a:lstStyle/>
          <a:p>
            <a:r>
              <a:rPr lang="en-US" altLang="zh-CN" smtClean="0"/>
              <a:t>Request Processing Procedure</a:t>
            </a:r>
            <a:endParaRPr lang="zh-CN" altLang="en-US" smtClean="0"/>
          </a:p>
        </p:txBody>
      </p:sp>
      <p:graphicFrame>
        <p:nvGraphicFramePr>
          <p:cNvPr id="68610" name="Object 2"/>
          <p:cNvGraphicFramePr>
            <a:graphicFrameLocks noChangeAspect="1"/>
          </p:cNvGraphicFramePr>
          <p:nvPr/>
        </p:nvGraphicFramePr>
        <p:xfrm>
          <a:off x="3640138" y="1074738"/>
          <a:ext cx="1739900" cy="892175"/>
        </p:xfrm>
        <a:graphic>
          <a:graphicData uri="http://schemas.openxmlformats.org/presentationml/2006/ole">
            <p:oleObj spid="_x0000_s2050" name="Visio" r:id="rId5" imgW="2159280" imgH="1106640" progId="Visio.Drawing.11">
              <p:link updateAutomatic="1"/>
            </p:oleObj>
          </a:graphicData>
        </a:graphic>
      </p:graphicFrame>
      <p:graphicFrame>
        <p:nvGraphicFramePr>
          <p:cNvPr id="68611" name="Object 3"/>
          <p:cNvGraphicFramePr>
            <a:graphicFrameLocks noChangeAspect="1"/>
          </p:cNvGraphicFramePr>
          <p:nvPr/>
        </p:nvGraphicFramePr>
        <p:xfrm>
          <a:off x="3617913" y="2185988"/>
          <a:ext cx="1785937" cy="915987"/>
        </p:xfrm>
        <a:graphic>
          <a:graphicData uri="http://schemas.openxmlformats.org/presentationml/2006/ole">
            <p:oleObj spid="_x0000_s2051" name="Visio" r:id="rId6" imgW="2215988" imgH="1136073" progId="Visio.Drawing.11">
              <p:link updateAutomatic="1"/>
            </p:oleObj>
          </a:graphicData>
        </a:graphic>
      </p:graphicFrame>
      <p:graphicFrame>
        <p:nvGraphicFramePr>
          <p:cNvPr id="68612" name="Object 4"/>
          <p:cNvGraphicFramePr>
            <a:graphicFrameLocks noChangeAspect="1"/>
          </p:cNvGraphicFramePr>
          <p:nvPr/>
        </p:nvGraphicFramePr>
        <p:xfrm>
          <a:off x="3616325" y="3306763"/>
          <a:ext cx="1812925" cy="927100"/>
        </p:xfrm>
        <a:graphic>
          <a:graphicData uri="http://schemas.openxmlformats.org/presentationml/2006/ole">
            <p:oleObj spid="_x0000_s2052" name="Visio" r:id="rId7" imgW="2215988" imgH="1136073" progId="Visio.Drawing.11">
              <p:link updateAutomatic="1"/>
            </p:oleObj>
          </a:graphicData>
        </a:graphic>
      </p:graphicFrame>
      <p:graphicFrame>
        <p:nvGraphicFramePr>
          <p:cNvPr id="68613" name="Object 5"/>
          <p:cNvGraphicFramePr>
            <a:graphicFrameLocks noChangeAspect="1"/>
          </p:cNvGraphicFramePr>
          <p:nvPr/>
        </p:nvGraphicFramePr>
        <p:xfrm>
          <a:off x="6261100" y="3071813"/>
          <a:ext cx="1739900" cy="892175"/>
        </p:xfrm>
        <a:graphic>
          <a:graphicData uri="http://schemas.openxmlformats.org/presentationml/2006/ole">
            <p:oleObj spid="_x0000_s2053" name="Visio" r:id="rId8" imgW="2159280" imgH="1106640" progId="Visio.Drawing.11">
              <p:link updateAutomatic="1"/>
            </p:oleObj>
          </a:graphicData>
        </a:graphic>
      </p:graphicFrame>
      <p:graphicFrame>
        <p:nvGraphicFramePr>
          <p:cNvPr id="68614" name="Object 6"/>
          <p:cNvGraphicFramePr>
            <a:graphicFrameLocks noChangeAspect="1"/>
          </p:cNvGraphicFramePr>
          <p:nvPr/>
        </p:nvGraphicFramePr>
        <p:xfrm>
          <a:off x="3640138" y="4454525"/>
          <a:ext cx="1739900" cy="890588"/>
        </p:xfrm>
        <a:graphic>
          <a:graphicData uri="http://schemas.openxmlformats.org/presentationml/2006/ole">
            <p:oleObj spid="_x0000_s2054" name="Visio" r:id="rId9" imgW="2159280" imgH="1106640" progId="Visio.Drawing.11">
              <p:link updateAutomatic="1"/>
            </p:oleObj>
          </a:graphicData>
        </a:graphic>
      </p:graphicFrame>
      <p:graphicFrame>
        <p:nvGraphicFramePr>
          <p:cNvPr id="68615" name="Object 7"/>
          <p:cNvGraphicFramePr>
            <a:graphicFrameLocks noChangeAspect="1"/>
          </p:cNvGraphicFramePr>
          <p:nvPr/>
        </p:nvGraphicFramePr>
        <p:xfrm>
          <a:off x="1087438" y="4451350"/>
          <a:ext cx="1671637" cy="833438"/>
        </p:xfrm>
        <a:graphic>
          <a:graphicData uri="http://schemas.openxmlformats.org/presentationml/2006/ole">
            <p:oleObj spid="_x0000_s2055" name="Visio" r:id="rId10" imgW="2013120" imgH="1106640" progId="Visio.Drawing.11">
              <p:link updateAutomatic="1"/>
            </p:oleObj>
          </a:graphicData>
        </a:graphic>
      </p:graphicFrame>
      <p:graphicFrame>
        <p:nvGraphicFramePr>
          <p:cNvPr id="68616" name="Object 8"/>
          <p:cNvGraphicFramePr>
            <a:graphicFrameLocks noChangeAspect="1"/>
          </p:cNvGraphicFramePr>
          <p:nvPr/>
        </p:nvGraphicFramePr>
        <p:xfrm>
          <a:off x="3640138" y="5584825"/>
          <a:ext cx="1739900" cy="892175"/>
        </p:xfrm>
        <a:graphic>
          <a:graphicData uri="http://schemas.openxmlformats.org/presentationml/2006/ole">
            <p:oleObj spid="_x0000_s2056" name="Visio" r:id="rId11" imgW="2159280" imgH="1106640" progId="Visio.Drawing.11">
              <p:link updateAutomatic="1"/>
            </p:oleObj>
          </a:graphicData>
        </a:graphic>
      </p:graphicFrame>
      <p:sp>
        <p:nvSpPr>
          <p:cNvPr id="18" name="下箭头 17"/>
          <p:cNvSpPr>
            <a:spLocks noChangeArrowheads="1"/>
          </p:cNvSpPr>
          <p:nvPr/>
        </p:nvSpPr>
        <p:spPr bwMode="auto">
          <a:xfrm>
            <a:off x="4403725" y="1958975"/>
            <a:ext cx="117475" cy="214313"/>
          </a:xfrm>
          <a:prstGeom prst="downArrow">
            <a:avLst>
              <a:gd name="adj1" fmla="val 50000"/>
              <a:gd name="adj2" fmla="val 49865"/>
            </a:avLst>
          </a:prstGeom>
          <a:solidFill>
            <a:schemeClr val="accent1"/>
          </a:solidFill>
          <a:ln w="9525" algn="ctr">
            <a:solidFill>
              <a:schemeClr val="tx1"/>
            </a:solidFill>
            <a:round/>
            <a:headEnd/>
            <a:tailEnd/>
          </a:ln>
        </p:spPr>
        <p:txBody>
          <a:bodyPr wrap="none" lIns="90000" tIns="46800" rIns="90000" bIns="46800" anchor="ctr"/>
          <a:lstStyle/>
          <a:p>
            <a:pPr algn="ctr" eaLnBrk="0" hangingPunct="0"/>
            <a:endParaRPr lang="zh-CN" altLang="en-US"/>
          </a:p>
        </p:txBody>
      </p:sp>
      <p:sp>
        <p:nvSpPr>
          <p:cNvPr id="19" name="下箭头 18"/>
          <p:cNvSpPr>
            <a:spLocks noChangeArrowheads="1"/>
          </p:cNvSpPr>
          <p:nvPr/>
        </p:nvSpPr>
        <p:spPr bwMode="auto">
          <a:xfrm>
            <a:off x="4403725" y="3081338"/>
            <a:ext cx="117475" cy="214312"/>
          </a:xfrm>
          <a:prstGeom prst="downArrow">
            <a:avLst>
              <a:gd name="adj1" fmla="val 50000"/>
              <a:gd name="adj2" fmla="val 49865"/>
            </a:avLst>
          </a:prstGeom>
          <a:solidFill>
            <a:schemeClr val="accent1"/>
          </a:solidFill>
          <a:ln w="9525" algn="ctr">
            <a:solidFill>
              <a:schemeClr val="tx1"/>
            </a:solidFill>
            <a:round/>
            <a:headEnd/>
            <a:tailEnd/>
          </a:ln>
        </p:spPr>
        <p:txBody>
          <a:bodyPr wrap="none" lIns="90000" tIns="46800" rIns="90000" bIns="46800" anchor="ctr"/>
          <a:lstStyle/>
          <a:p>
            <a:pPr algn="ctr" eaLnBrk="0" hangingPunct="0"/>
            <a:endParaRPr lang="zh-CN" altLang="en-US"/>
          </a:p>
        </p:txBody>
      </p:sp>
      <p:sp>
        <p:nvSpPr>
          <p:cNvPr id="20" name="下箭头 19"/>
          <p:cNvSpPr>
            <a:spLocks noChangeArrowheads="1"/>
          </p:cNvSpPr>
          <p:nvPr/>
        </p:nvSpPr>
        <p:spPr bwMode="auto">
          <a:xfrm>
            <a:off x="4403725" y="4214813"/>
            <a:ext cx="117475" cy="214312"/>
          </a:xfrm>
          <a:prstGeom prst="downArrow">
            <a:avLst>
              <a:gd name="adj1" fmla="val 50000"/>
              <a:gd name="adj2" fmla="val 49865"/>
            </a:avLst>
          </a:prstGeom>
          <a:solidFill>
            <a:schemeClr val="accent1"/>
          </a:solidFill>
          <a:ln w="9525" algn="ctr">
            <a:solidFill>
              <a:schemeClr val="tx1"/>
            </a:solidFill>
            <a:round/>
            <a:headEnd/>
            <a:tailEnd/>
          </a:ln>
        </p:spPr>
        <p:txBody>
          <a:bodyPr wrap="none" lIns="90000" tIns="46800" rIns="90000" bIns="46800" anchor="ctr"/>
          <a:lstStyle/>
          <a:p>
            <a:pPr algn="ctr" eaLnBrk="0" hangingPunct="0"/>
            <a:endParaRPr lang="zh-CN" altLang="en-US"/>
          </a:p>
        </p:txBody>
      </p:sp>
      <p:sp>
        <p:nvSpPr>
          <p:cNvPr id="21" name="下箭头 20"/>
          <p:cNvSpPr>
            <a:spLocks noChangeArrowheads="1"/>
          </p:cNvSpPr>
          <p:nvPr/>
        </p:nvSpPr>
        <p:spPr bwMode="auto">
          <a:xfrm>
            <a:off x="4403725" y="5337175"/>
            <a:ext cx="117475" cy="214313"/>
          </a:xfrm>
          <a:prstGeom prst="downArrow">
            <a:avLst>
              <a:gd name="adj1" fmla="val 50000"/>
              <a:gd name="adj2" fmla="val 49865"/>
            </a:avLst>
          </a:prstGeom>
          <a:solidFill>
            <a:schemeClr val="accent1"/>
          </a:solidFill>
          <a:ln w="9525" algn="ctr">
            <a:solidFill>
              <a:schemeClr val="tx1"/>
            </a:solidFill>
            <a:round/>
            <a:headEnd/>
            <a:tailEnd/>
          </a:ln>
        </p:spPr>
        <p:txBody>
          <a:bodyPr wrap="none" lIns="90000" tIns="46800" rIns="90000" bIns="46800" anchor="ctr"/>
          <a:lstStyle/>
          <a:p>
            <a:pPr algn="ctr" eaLnBrk="0" hangingPunct="0"/>
            <a:endParaRPr lang="zh-CN" altLang="en-US"/>
          </a:p>
        </p:txBody>
      </p:sp>
      <p:pic>
        <p:nvPicPr>
          <p:cNvPr id="68620" name="Picture 12"/>
          <p:cNvPicPr>
            <a:picLocks noChangeAspect="1" noChangeArrowheads="1"/>
          </p:cNvPicPr>
          <p:nvPr/>
        </p:nvPicPr>
        <p:blipFill>
          <a:blip r:embed="rId12"/>
          <a:srcRect/>
          <a:stretch>
            <a:fillRect/>
          </a:stretch>
        </p:blipFill>
        <p:spPr bwMode="auto">
          <a:xfrm>
            <a:off x="6904038" y="1143000"/>
            <a:ext cx="1000125" cy="696913"/>
          </a:xfrm>
          <a:prstGeom prst="rect">
            <a:avLst/>
          </a:prstGeom>
          <a:noFill/>
          <a:ln w="9525">
            <a:noFill/>
            <a:miter lim="800000"/>
            <a:headEnd/>
            <a:tailEnd/>
          </a:ln>
        </p:spPr>
      </p:pic>
      <p:graphicFrame>
        <p:nvGraphicFramePr>
          <p:cNvPr id="68621" name="Object 13"/>
          <p:cNvGraphicFramePr>
            <a:graphicFrameLocks noChangeAspect="1"/>
          </p:cNvGraphicFramePr>
          <p:nvPr/>
        </p:nvGraphicFramePr>
        <p:xfrm>
          <a:off x="4551363" y="1981200"/>
          <a:ext cx="347662" cy="179388"/>
        </p:xfrm>
        <a:graphic>
          <a:graphicData uri="http://schemas.openxmlformats.org/presentationml/2006/ole">
            <p:oleObj spid="_x0000_s2057" name="Visio" r:id="rId13" imgW="531000" imgH="228240" progId="Visio.Drawing.11">
              <p:link updateAutomatic="1"/>
            </p:oleObj>
          </a:graphicData>
        </a:graphic>
      </p:graphicFrame>
      <p:graphicFrame>
        <p:nvGraphicFramePr>
          <p:cNvPr id="68622" name="Object 14"/>
          <p:cNvGraphicFramePr>
            <a:graphicFrameLocks noChangeAspect="1"/>
          </p:cNvGraphicFramePr>
          <p:nvPr/>
        </p:nvGraphicFramePr>
        <p:xfrm>
          <a:off x="4551363" y="5384800"/>
          <a:ext cx="346075" cy="184150"/>
        </p:xfrm>
        <a:graphic>
          <a:graphicData uri="http://schemas.openxmlformats.org/presentationml/2006/ole">
            <p:oleObj spid="_x0000_s2058" name="Visio" r:id="rId14" imgW="432000" imgH="228240" progId="Visio.Drawing.11">
              <p:link updateAutomatic="1"/>
            </p:oleObj>
          </a:graphicData>
        </a:graphic>
      </p:graphicFrame>
      <p:graphicFrame>
        <p:nvGraphicFramePr>
          <p:cNvPr id="68623" name="Object 15"/>
          <p:cNvGraphicFramePr>
            <a:graphicFrameLocks noChangeAspect="1"/>
          </p:cNvGraphicFramePr>
          <p:nvPr/>
        </p:nvGraphicFramePr>
        <p:xfrm>
          <a:off x="3030538" y="4630738"/>
          <a:ext cx="417512" cy="203200"/>
        </p:xfrm>
        <a:graphic>
          <a:graphicData uri="http://schemas.openxmlformats.org/presentationml/2006/ole">
            <p:oleObj spid="_x0000_s2059" name="Visio" r:id="rId15" imgW="473400" imgH="228240" progId="Visio.Drawing.11">
              <p:link updateAutomatic="1"/>
            </p:oleObj>
          </a:graphicData>
        </a:graphic>
      </p:graphicFrame>
      <p:graphicFrame>
        <p:nvGraphicFramePr>
          <p:cNvPr id="68625" name="Object 17"/>
          <p:cNvGraphicFramePr>
            <a:graphicFrameLocks noChangeAspect="1"/>
          </p:cNvGraphicFramePr>
          <p:nvPr/>
        </p:nvGraphicFramePr>
        <p:xfrm>
          <a:off x="5583238" y="3276600"/>
          <a:ext cx="527050" cy="182563"/>
        </p:xfrm>
        <a:graphic>
          <a:graphicData uri="http://schemas.openxmlformats.org/presentationml/2006/ole">
            <p:oleObj spid="_x0000_s2060" name="Visio" r:id="rId16" imgW="654840" imgH="228240" progId="Visio.Drawing.11">
              <p:link updateAutomatic="1"/>
            </p:oleObj>
          </a:graphicData>
        </a:graphic>
      </p:graphicFrame>
      <p:cxnSp>
        <p:nvCxnSpPr>
          <p:cNvPr id="36" name="肘形连接符 35"/>
          <p:cNvCxnSpPr>
            <a:cxnSpLocks noChangeShapeType="1"/>
          </p:cNvCxnSpPr>
          <p:nvPr/>
        </p:nvCxnSpPr>
        <p:spPr bwMode="auto">
          <a:xfrm flipV="1">
            <a:off x="1963738" y="3694113"/>
            <a:ext cx="1643062" cy="714375"/>
          </a:xfrm>
          <a:prstGeom prst="bentConnector3">
            <a:avLst>
              <a:gd name="adj1" fmla="val -593"/>
            </a:avLst>
          </a:prstGeom>
          <a:noFill/>
          <a:ln w="38100" algn="ctr">
            <a:solidFill>
              <a:srgbClr val="7030A0"/>
            </a:solidFill>
            <a:round/>
            <a:headEnd/>
            <a:tailEnd type="arrow" w="med" len="med"/>
          </a:ln>
        </p:spPr>
      </p:cxnSp>
      <p:cxnSp>
        <p:nvCxnSpPr>
          <p:cNvPr id="38" name="肘形连接符 37"/>
          <p:cNvCxnSpPr>
            <a:cxnSpLocks noChangeShapeType="1"/>
          </p:cNvCxnSpPr>
          <p:nvPr/>
        </p:nvCxnSpPr>
        <p:spPr bwMode="auto">
          <a:xfrm>
            <a:off x="1914525" y="5275263"/>
            <a:ext cx="1714500" cy="714375"/>
          </a:xfrm>
          <a:prstGeom prst="bentConnector3">
            <a:avLst>
              <a:gd name="adj1" fmla="val 301"/>
            </a:avLst>
          </a:prstGeom>
          <a:noFill/>
          <a:ln w="38100" algn="ctr">
            <a:solidFill>
              <a:srgbClr val="7030A0"/>
            </a:solidFill>
            <a:round/>
            <a:headEnd/>
            <a:tailEnd type="arrow" w="med" len="med"/>
          </a:ln>
        </p:spPr>
      </p:cxnSp>
      <p:graphicFrame>
        <p:nvGraphicFramePr>
          <p:cNvPr id="68626" name="Object 18"/>
          <p:cNvGraphicFramePr>
            <a:graphicFrameLocks noChangeAspect="1"/>
          </p:cNvGraphicFramePr>
          <p:nvPr/>
        </p:nvGraphicFramePr>
        <p:xfrm>
          <a:off x="2411413" y="3481388"/>
          <a:ext cx="555625" cy="185737"/>
        </p:xfrm>
        <a:graphic>
          <a:graphicData uri="http://schemas.openxmlformats.org/presentationml/2006/ole">
            <p:oleObj spid="_x0000_s2061" name="Visio" r:id="rId17" imgW="687960" imgH="228240" progId="Visio.Drawing.11">
              <p:link updateAutomatic="1"/>
            </p:oleObj>
          </a:graphicData>
        </a:graphic>
      </p:graphicFrame>
      <p:graphicFrame>
        <p:nvGraphicFramePr>
          <p:cNvPr id="68627" name="Object 19"/>
          <p:cNvGraphicFramePr>
            <a:graphicFrameLocks noChangeAspect="1"/>
          </p:cNvGraphicFramePr>
          <p:nvPr/>
        </p:nvGraphicFramePr>
        <p:xfrm>
          <a:off x="2200275" y="6024563"/>
          <a:ext cx="906463" cy="347662"/>
        </p:xfrm>
        <a:graphic>
          <a:graphicData uri="http://schemas.openxmlformats.org/presentationml/2006/ole">
            <p:oleObj spid="_x0000_s2062" name="Visio" r:id="rId18" imgW="1059120" imgH="406440" progId="Visio.Drawing.11">
              <p:link updateAutomatic="1"/>
            </p:oleObj>
          </a:graphicData>
        </a:graphic>
      </p:graphicFrame>
      <p:pic>
        <p:nvPicPr>
          <p:cNvPr id="68628" name="Picture 20"/>
          <p:cNvPicPr>
            <a:picLocks noChangeAspect="1" noChangeArrowheads="1"/>
          </p:cNvPicPr>
          <p:nvPr/>
        </p:nvPicPr>
        <p:blipFill>
          <a:blip r:embed="rId19"/>
          <a:srcRect/>
          <a:stretch>
            <a:fillRect/>
          </a:stretch>
        </p:blipFill>
        <p:spPr bwMode="auto">
          <a:xfrm>
            <a:off x="2771775" y="4786313"/>
            <a:ext cx="857250" cy="168275"/>
          </a:xfrm>
          <a:prstGeom prst="rect">
            <a:avLst/>
          </a:prstGeom>
          <a:solidFill>
            <a:schemeClr val="tx2"/>
          </a:solidFill>
          <a:ln w="9525">
            <a:noFill/>
            <a:miter lim="800000"/>
            <a:headEnd/>
            <a:tailEnd/>
          </a:ln>
        </p:spPr>
      </p:pic>
      <p:sp>
        <p:nvSpPr>
          <p:cNvPr id="61" name="左右箭头 60"/>
          <p:cNvSpPr>
            <a:spLocks noChangeArrowheads="1"/>
          </p:cNvSpPr>
          <p:nvPr/>
        </p:nvSpPr>
        <p:spPr bwMode="auto">
          <a:xfrm>
            <a:off x="5403850" y="3436938"/>
            <a:ext cx="857250" cy="142875"/>
          </a:xfrm>
          <a:prstGeom prst="leftRightArrow">
            <a:avLst>
              <a:gd name="adj1" fmla="val 50000"/>
              <a:gd name="adj2" fmla="val 50000"/>
            </a:avLst>
          </a:prstGeom>
          <a:solidFill>
            <a:schemeClr val="accent1"/>
          </a:solidFill>
          <a:ln w="9525" algn="ctr">
            <a:solidFill>
              <a:schemeClr val="tx1"/>
            </a:solidFill>
            <a:round/>
            <a:headEnd/>
            <a:tailEnd/>
          </a:ln>
        </p:spPr>
        <p:txBody>
          <a:bodyPr wrap="none" lIns="90000" tIns="46800" rIns="90000" bIns="46800" anchor="ctr"/>
          <a:lstStyle/>
          <a:p>
            <a:pPr algn="ctr" eaLnBrk="0" hangingPunct="0"/>
            <a:endParaRPr lang="zh-CN" altLang="en-US"/>
          </a:p>
        </p:txBody>
      </p:sp>
      <p:graphicFrame>
        <p:nvGraphicFramePr>
          <p:cNvPr id="68630" name="Object 22"/>
          <p:cNvGraphicFramePr>
            <a:graphicFrameLocks noChangeAspect="1"/>
          </p:cNvGraphicFramePr>
          <p:nvPr/>
        </p:nvGraphicFramePr>
        <p:xfrm>
          <a:off x="4551363" y="3117850"/>
          <a:ext cx="419100" cy="165100"/>
        </p:xfrm>
        <a:graphic>
          <a:graphicData uri="http://schemas.openxmlformats.org/presentationml/2006/ole">
            <p:oleObj spid="_x0000_s2063" name="Visio" r:id="rId20" imgW="580680" imgH="228240" progId="Visio.Drawing.11">
              <p:link updateAutomatic="1"/>
            </p:oleObj>
          </a:graphicData>
        </a:graphic>
      </p:graphicFrame>
      <p:graphicFrame>
        <p:nvGraphicFramePr>
          <p:cNvPr id="68631" name="Object 23"/>
          <p:cNvGraphicFramePr>
            <a:graphicFrameLocks noChangeAspect="1"/>
          </p:cNvGraphicFramePr>
          <p:nvPr/>
        </p:nvGraphicFramePr>
        <p:xfrm>
          <a:off x="4551363" y="4246563"/>
          <a:ext cx="347662" cy="179387"/>
        </p:xfrm>
        <a:graphic>
          <a:graphicData uri="http://schemas.openxmlformats.org/presentationml/2006/ole">
            <p:oleObj spid="_x0000_s2064" name="Visio" r:id="rId13" imgW="531000" imgH="228240" progId="Visio.Drawing.11">
              <p:link updateAutomatic="1"/>
            </p:oleObj>
          </a:graphicData>
        </a:graphic>
      </p:graphicFrame>
      <p:graphicFrame>
        <p:nvGraphicFramePr>
          <p:cNvPr id="2078" name="Object 30"/>
          <p:cNvGraphicFramePr>
            <a:graphicFrameLocks noChangeAspect="1"/>
          </p:cNvGraphicFramePr>
          <p:nvPr/>
        </p:nvGraphicFramePr>
        <p:xfrm>
          <a:off x="5903913" y="4857750"/>
          <a:ext cx="571500" cy="234950"/>
        </p:xfrm>
        <a:graphic>
          <a:graphicData uri="http://schemas.openxmlformats.org/presentationml/2006/ole">
            <p:oleObj spid="_x0000_s2065" name="Visio" r:id="rId21" imgW="570807" imgH="234234"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86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86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686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686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86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686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86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childTnLst>
                                </p:cTn>
                              </p:par>
                            </p:childTnLst>
                          </p:cTn>
                        </p:par>
                        <p:par>
                          <p:cTn id="69" fill="hold">
                            <p:stCondLst>
                              <p:cond delay="500"/>
                            </p:stCondLst>
                            <p:childTnLst>
                              <p:par>
                                <p:cTn id="70" presetID="1" presetClass="entr" presetSubtype="0" fill="hold" nodeType="afterEffect">
                                  <p:stCondLst>
                                    <p:cond delay="0"/>
                                  </p:stCondLst>
                                  <p:childTnLst>
                                    <p:set>
                                      <p:cBhvr>
                                        <p:cTn id="71" dur="1" fill="hold">
                                          <p:stCondLst>
                                            <p:cond delay="0"/>
                                          </p:stCondLst>
                                        </p:cTn>
                                        <p:tgtEl>
                                          <p:spTgt spid="686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861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68628"/>
                                        </p:tgtEl>
                                        <p:attrNameLst>
                                          <p:attrName>style.visibility</p:attrName>
                                        </p:attrNameLst>
                                      </p:cBhvr>
                                      <p:to>
                                        <p:strVal val="visible"/>
                                      </p:to>
                                    </p:set>
                                    <p:anim calcmode="lin" valueType="num">
                                      <p:cBhvr>
                                        <p:cTn id="80" dur="500" fill="hold"/>
                                        <p:tgtEl>
                                          <p:spTgt spid="68628"/>
                                        </p:tgtEl>
                                        <p:attrNameLst>
                                          <p:attrName>ppt_w</p:attrName>
                                        </p:attrNameLst>
                                      </p:cBhvr>
                                      <p:tavLst>
                                        <p:tav tm="0">
                                          <p:val>
                                            <p:fltVal val="0"/>
                                          </p:val>
                                        </p:tav>
                                        <p:tav tm="100000">
                                          <p:val>
                                            <p:strVal val="#ppt_w"/>
                                          </p:val>
                                        </p:tav>
                                      </p:tavLst>
                                    </p:anim>
                                    <p:anim calcmode="lin" valueType="num">
                                      <p:cBhvr>
                                        <p:cTn id="81" dur="500" fill="hold"/>
                                        <p:tgtEl>
                                          <p:spTgt spid="68628"/>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1" presetClass="entr" presetSubtype="0" fill="hold" nodeType="afterEffect">
                                  <p:stCondLst>
                                    <p:cond delay="0"/>
                                  </p:stCondLst>
                                  <p:childTnLst>
                                    <p:set>
                                      <p:cBhvr>
                                        <p:cTn id="84" dur="1" fill="hold">
                                          <p:stCondLst>
                                            <p:cond delay="0"/>
                                          </p:stCondLst>
                                        </p:cTn>
                                        <p:tgtEl>
                                          <p:spTgt spid="686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86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childTnLst>
                                </p:cTn>
                              </p:par>
                            </p:childTnLst>
                          </p:cTn>
                        </p:par>
                        <p:par>
                          <p:cTn id="95" fill="hold">
                            <p:stCondLst>
                              <p:cond delay="500"/>
                            </p:stCondLst>
                            <p:childTnLst>
                              <p:par>
                                <p:cTn id="96" presetID="1" presetClass="entr" presetSubtype="0" fill="hold" nodeType="afterEffect">
                                  <p:stCondLst>
                                    <p:cond delay="0"/>
                                  </p:stCondLst>
                                  <p:childTnLst>
                                    <p:set>
                                      <p:cBhvr>
                                        <p:cTn id="97" dur="1" fill="hold">
                                          <p:stCondLst>
                                            <p:cond delay="0"/>
                                          </p:stCondLst>
                                        </p:cTn>
                                        <p:tgtEl>
                                          <p:spTgt spid="6862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childTnLst>
                                </p:cTn>
                              </p:par>
                            </p:childTnLst>
                          </p:cTn>
                        </p:par>
                        <p:par>
                          <p:cTn id="104" fill="hold">
                            <p:stCondLst>
                              <p:cond delay="500"/>
                            </p:stCondLst>
                            <p:childTnLst>
                              <p:par>
                                <p:cTn id="105" presetID="1" presetClass="entr" presetSubtype="0" fill="hold" nodeType="afterEffect">
                                  <p:stCondLst>
                                    <p:cond delay="0"/>
                                  </p:stCondLst>
                                  <p:childTnLst>
                                    <p:set>
                                      <p:cBhvr>
                                        <p:cTn id="106" dur="1" fill="hold">
                                          <p:stCondLst>
                                            <p:cond delay="0"/>
                                          </p:stCondLst>
                                        </p:cTn>
                                        <p:tgtEl>
                                          <p:spTgt spid="686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3" presetClass="entr" presetSubtype="16" fill="hold" nodeType="clickEffect">
                                  <p:stCondLst>
                                    <p:cond delay="0"/>
                                  </p:stCondLst>
                                  <p:childTnLst>
                                    <p:set>
                                      <p:cBhvr>
                                        <p:cTn id="110" dur="1" fill="hold">
                                          <p:stCondLst>
                                            <p:cond delay="0"/>
                                          </p:stCondLst>
                                        </p:cTn>
                                        <p:tgtEl>
                                          <p:spTgt spid="2077"/>
                                        </p:tgtEl>
                                        <p:attrNameLst>
                                          <p:attrName>style.visibility</p:attrName>
                                        </p:attrNameLst>
                                      </p:cBhvr>
                                      <p:to>
                                        <p:strVal val="visible"/>
                                      </p:to>
                                    </p:set>
                                    <p:anim calcmode="lin" valueType="num">
                                      <p:cBhvr>
                                        <p:cTn id="111" dur="500" fill="hold"/>
                                        <p:tgtEl>
                                          <p:spTgt spid="2077"/>
                                        </p:tgtEl>
                                        <p:attrNameLst>
                                          <p:attrName>ppt_w</p:attrName>
                                        </p:attrNameLst>
                                      </p:cBhvr>
                                      <p:tavLst>
                                        <p:tav tm="0">
                                          <p:val>
                                            <p:fltVal val="0"/>
                                          </p:val>
                                        </p:tav>
                                        <p:tav tm="100000">
                                          <p:val>
                                            <p:strVal val="#ppt_w"/>
                                          </p:val>
                                        </p:tav>
                                      </p:tavLst>
                                    </p:anim>
                                    <p:anim calcmode="lin" valueType="num">
                                      <p:cBhvr>
                                        <p:cTn id="112" dur="500" fill="hold"/>
                                        <p:tgtEl>
                                          <p:spTgt spid="2077"/>
                                        </p:tgtEl>
                                        <p:attrNameLst>
                                          <p:attrName>ppt_h</p:attrName>
                                        </p:attrNameLst>
                                      </p:cBhvr>
                                      <p:tavLst>
                                        <p:tav tm="0">
                                          <p:val>
                                            <p:fltVal val="0"/>
                                          </p:val>
                                        </p:tav>
                                        <p:tav tm="100000">
                                          <p:val>
                                            <p:strVal val="#ppt_h"/>
                                          </p:val>
                                        </p:tav>
                                      </p:tavLst>
                                    </p:anim>
                                  </p:childTnLst>
                                </p:cTn>
                              </p:par>
                              <p:par>
                                <p:cTn id="113" presetID="1" presetClass="entr" presetSubtype="0" fill="hold" nodeType="withEffect">
                                  <p:stCondLst>
                                    <p:cond delay="0"/>
                                  </p:stCondLst>
                                  <p:childTnLst>
                                    <p:set>
                                      <p:cBhvr>
                                        <p:cTn id="114" dur="1" fill="hold">
                                          <p:stCondLst>
                                            <p:cond delay="0"/>
                                          </p:stCondLst>
                                        </p:cTn>
                                        <p:tgtEl>
                                          <p:spTgt spid="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smtClean="0"/>
              <a:t>Request Status</a:t>
            </a:r>
            <a:endParaRPr lang="zh-CN" altLang="en-US" smtClean="0"/>
          </a:p>
        </p:txBody>
      </p:sp>
      <p:sp>
        <p:nvSpPr>
          <p:cNvPr id="3" name="内容占位符 2"/>
          <p:cNvSpPr>
            <a:spLocks noGrp="1"/>
          </p:cNvSpPr>
          <p:nvPr>
            <p:ph idx="1"/>
          </p:nvPr>
        </p:nvSpPr>
        <p:spPr/>
        <p:txBody>
          <a:bodyPr/>
          <a:lstStyle/>
          <a:p>
            <a:r>
              <a:rPr lang="en-US" altLang="zh-CN" b="1" smtClean="0"/>
              <a:t>Under Creation</a:t>
            </a:r>
            <a:r>
              <a:rPr lang="en-US" altLang="zh-CN" smtClean="0"/>
              <a:t>: All the requests that have not been submitted.</a:t>
            </a:r>
            <a:endParaRPr lang="zh-CN" altLang="zh-CN" smtClean="0"/>
          </a:p>
          <a:p>
            <a:r>
              <a:rPr lang="en-US" altLang="zh-CN" b="1" smtClean="0"/>
              <a:t>Waiting for Response</a:t>
            </a:r>
            <a:r>
              <a:rPr lang="en-US" altLang="zh-CN" smtClean="0"/>
              <a:t>: All the submitted requests that have not been processed by supplier.</a:t>
            </a:r>
            <a:endParaRPr lang="zh-CN" altLang="zh-CN" smtClean="0"/>
          </a:p>
          <a:p>
            <a:r>
              <a:rPr lang="en-US" altLang="zh-CN" b="1" smtClean="0"/>
              <a:t>Working in Progress</a:t>
            </a:r>
            <a:r>
              <a:rPr lang="en-US" altLang="zh-CN" smtClean="0"/>
              <a:t>: All the submitted requests that are being processed and not suspended.</a:t>
            </a:r>
            <a:endParaRPr lang="zh-CN" altLang="zh-CN" smtClean="0"/>
          </a:p>
          <a:p>
            <a:r>
              <a:rPr lang="en-US" altLang="zh-CN" b="1" smtClean="0"/>
              <a:t>Pending Customer Action</a:t>
            </a:r>
            <a:r>
              <a:rPr lang="en-US" altLang="zh-CN" smtClean="0"/>
              <a:t>: All the requests that are suspended as waiting for customer action like information collection, or some other customer reasons.</a:t>
            </a:r>
            <a:endParaRPr lang="zh-CN" altLang="zh-CN" smtClean="0"/>
          </a:p>
          <a:p>
            <a:r>
              <a:rPr lang="en-US" altLang="zh-CN" b="1" smtClean="0"/>
              <a:t>Closure Validating</a:t>
            </a:r>
            <a:r>
              <a:rPr lang="en-US" altLang="zh-CN" smtClean="0"/>
              <a:t>: All the requests that have been submitted for closure approval, ticket consolidation, and request cancellation or rejection.</a:t>
            </a:r>
            <a:endParaRPr lang="zh-CN" altLang="zh-CN" smtClean="0"/>
          </a:p>
          <a:p>
            <a:r>
              <a:rPr lang="en-US" altLang="zh-CN" b="1" smtClean="0"/>
              <a:t>Closed</a:t>
            </a:r>
            <a:r>
              <a:rPr lang="en-US" altLang="zh-CN" smtClean="0"/>
              <a:t>: All the requests that have been closed, consolidated, cancelled or rejected.</a:t>
            </a:r>
            <a:endParaRPr lang="zh-CN" altLang="zh-CN" smtClean="0"/>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2530475"/>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17411" name="标题 1"/>
          <p:cNvSpPr>
            <a:spLocks noGrp="1"/>
          </p:cNvSpPr>
          <p:nvPr>
            <p:ph type="title"/>
          </p:nvPr>
        </p:nvSpPr>
        <p:spPr/>
        <p:txBody>
          <a:bodyPr/>
          <a:lstStyle/>
          <a:p>
            <a:r>
              <a:rPr lang="en-US" altLang="zh-CN" smtClean="0"/>
              <a:t>Contents</a:t>
            </a:r>
            <a:endParaRPr lang="zh-CN" altLang="en-US" smtClean="0"/>
          </a:p>
        </p:txBody>
      </p:sp>
      <p:sp>
        <p:nvSpPr>
          <p:cNvPr id="17412" name="内容占位符 2"/>
          <p:cNvSpPr>
            <a:spLocks noGrp="1"/>
          </p:cNvSpPr>
          <p:nvPr>
            <p:ph idx="1"/>
          </p:nvPr>
        </p:nvSpPr>
        <p:spPr>
          <a:xfrm>
            <a:off x="312738" y="1244600"/>
            <a:ext cx="8507412" cy="5184775"/>
          </a:xfrm>
        </p:spPr>
        <p:txBody>
          <a:bodyPr/>
          <a:lstStyle/>
          <a:p>
            <a:r>
              <a:rPr lang="en-US" altLang="zh-CN" smtClean="0">
                <a:solidFill>
                  <a:srgbClr val="B2B2B2"/>
                </a:solidFill>
              </a:rPr>
              <a:t>Introduction</a:t>
            </a:r>
          </a:p>
          <a:p>
            <a:r>
              <a:rPr lang="en-US" altLang="zh-CN" smtClean="0">
                <a:solidFill>
                  <a:srgbClr val="B2B2B2"/>
                </a:solidFill>
              </a:rPr>
              <a:t>Login Instruction</a:t>
            </a:r>
          </a:p>
          <a:p>
            <a:r>
              <a:rPr lang="en-US" altLang="zh-CN" smtClean="0">
                <a:solidFill>
                  <a:srgbClr val="B2B2B2"/>
                </a:solidFill>
              </a:rPr>
              <a:t>Request Processing Procedure</a:t>
            </a:r>
          </a:p>
          <a:p>
            <a:r>
              <a:rPr lang="en-US" altLang="zh-CN" smtClean="0"/>
              <a:t>Create a Request</a:t>
            </a:r>
            <a:endParaRPr lang="en-US" altLang="zh-CN" smtClean="0">
              <a:solidFill>
                <a:srgbClr val="FF0000"/>
              </a:solidFill>
            </a:endParaRPr>
          </a:p>
          <a:p>
            <a:r>
              <a:rPr lang="en-US" altLang="zh-CN" smtClean="0"/>
              <a:t>Search Requests</a:t>
            </a:r>
          </a:p>
          <a:p>
            <a:r>
              <a:rPr lang="en-US" altLang="zh-CN" smtClean="0"/>
              <a:t>View a Request</a:t>
            </a:r>
          </a:p>
          <a:p>
            <a:r>
              <a:rPr lang="en-US" altLang="zh-CN" smtClean="0"/>
              <a:t>Communicate on a Request</a:t>
            </a:r>
          </a:p>
          <a:p>
            <a:r>
              <a:rPr lang="en-US" altLang="zh-CN" smtClean="0"/>
              <a:t>Close a Request</a:t>
            </a:r>
          </a:p>
          <a:p>
            <a:r>
              <a:rPr lang="en-US" altLang="zh-CN" smtClean="0"/>
              <a:t>Annex: Search a Trouble Ticket  Case</a:t>
            </a:r>
          </a:p>
          <a:p>
            <a:endParaRPr lang="en-US" altLang="zh-CN" smtClean="0"/>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2"/>
          <a:srcRect/>
          <a:stretch>
            <a:fillRect/>
          </a:stretch>
        </p:blipFill>
        <p:spPr bwMode="auto">
          <a:xfrm>
            <a:off x="571500" y="1285875"/>
            <a:ext cx="7715250" cy="5119688"/>
          </a:xfrm>
          <a:prstGeom prst="rect">
            <a:avLst/>
          </a:prstGeom>
          <a:noFill/>
          <a:ln w="9525">
            <a:noFill/>
            <a:miter lim="800000"/>
            <a:headEnd/>
            <a:tailEnd/>
          </a:ln>
        </p:spPr>
      </p:pic>
      <p:sp>
        <p:nvSpPr>
          <p:cNvPr id="18435" name="标题 1"/>
          <p:cNvSpPr>
            <a:spLocks noGrp="1"/>
          </p:cNvSpPr>
          <p:nvPr>
            <p:ph type="title"/>
          </p:nvPr>
        </p:nvSpPr>
        <p:spPr/>
        <p:txBody>
          <a:bodyPr/>
          <a:lstStyle/>
          <a:p>
            <a:r>
              <a:rPr lang="en-US" altLang="zh-CN" smtClean="0"/>
              <a:t>Create a Request</a:t>
            </a:r>
            <a:endParaRPr lang="zh-CN" altLang="en-US" smtClean="0"/>
          </a:p>
        </p:txBody>
      </p:sp>
      <p:sp>
        <p:nvSpPr>
          <p:cNvPr id="5" name="Rectangle 5"/>
          <p:cNvSpPr>
            <a:spLocks noChangeArrowheads="1"/>
          </p:cNvSpPr>
          <p:nvPr/>
        </p:nvSpPr>
        <p:spPr bwMode="auto">
          <a:xfrm>
            <a:off x="617538" y="1785938"/>
            <a:ext cx="1500187" cy="214312"/>
          </a:xfrm>
          <a:prstGeom prst="rect">
            <a:avLst/>
          </a:prstGeom>
          <a:noFill/>
          <a:ln w="28575">
            <a:solidFill>
              <a:srgbClr val="FF0000"/>
            </a:solidFill>
            <a:miter lim="800000"/>
            <a:headEnd/>
            <a:tailEnd/>
          </a:ln>
        </p:spPr>
        <p:txBody>
          <a:bodyPr wrap="none" anchor="ctr"/>
          <a:lstStyle/>
          <a:p>
            <a:pPr algn="ctr"/>
            <a:endParaRPr lang="zh-CN" altLang="en-US"/>
          </a:p>
        </p:txBody>
      </p:sp>
      <p:sp>
        <p:nvSpPr>
          <p:cNvPr id="6" name="Rectangle 6"/>
          <p:cNvSpPr>
            <a:spLocks noChangeArrowheads="1"/>
          </p:cNvSpPr>
          <p:nvPr/>
        </p:nvSpPr>
        <p:spPr bwMode="auto">
          <a:xfrm>
            <a:off x="2143125" y="2071688"/>
            <a:ext cx="6143625" cy="4000500"/>
          </a:xfrm>
          <a:prstGeom prst="rect">
            <a:avLst/>
          </a:prstGeom>
          <a:noFill/>
          <a:ln w="28575">
            <a:solidFill>
              <a:srgbClr val="FF0000"/>
            </a:solidFill>
            <a:miter lim="800000"/>
            <a:headEnd/>
            <a:tailEnd/>
          </a:ln>
        </p:spPr>
        <p:txBody>
          <a:bodyPr wrap="none" anchor="ctr"/>
          <a:lstStyle/>
          <a:p>
            <a:pPr algn="ctr"/>
            <a:endParaRPr lang="zh-CN" altLang="en-US"/>
          </a:p>
        </p:txBody>
      </p:sp>
      <p:sp>
        <p:nvSpPr>
          <p:cNvPr id="7" name="AutoShape 7"/>
          <p:cNvSpPr>
            <a:spLocks noChangeArrowheads="1"/>
          </p:cNvSpPr>
          <p:nvPr/>
        </p:nvSpPr>
        <p:spPr bwMode="auto">
          <a:xfrm>
            <a:off x="5345113" y="1239838"/>
            <a:ext cx="2513012" cy="642937"/>
          </a:xfrm>
          <a:prstGeom prst="wedgeRoundRectCallout">
            <a:avLst>
              <a:gd name="adj1" fmla="val -46560"/>
              <a:gd name="adj2" fmla="val 74144"/>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Fill in the request info. </a:t>
            </a:r>
          </a:p>
          <a:p>
            <a:pPr defTabSz="801688"/>
            <a:r>
              <a:rPr kumimoji="0" lang="en-US" altLang="zh-CN" sz="1400">
                <a:solidFill>
                  <a:srgbClr val="FF0000"/>
                </a:solidFill>
                <a:latin typeface="FrutigerNext LT Regular" pitchFamily="34" charset="0"/>
                <a:ea typeface="MS PGothic" pitchFamily="34" charset="-128"/>
              </a:rPr>
              <a:t>Fields with “*” are mandatory</a:t>
            </a:r>
          </a:p>
        </p:txBody>
      </p:sp>
      <p:sp>
        <p:nvSpPr>
          <p:cNvPr id="8" name="AutoShape 9"/>
          <p:cNvSpPr>
            <a:spLocks noChangeArrowheads="1"/>
          </p:cNvSpPr>
          <p:nvPr/>
        </p:nvSpPr>
        <p:spPr bwMode="auto">
          <a:xfrm>
            <a:off x="4714875" y="4038600"/>
            <a:ext cx="2376488" cy="1285875"/>
          </a:xfrm>
          <a:prstGeom prst="wedgeRoundRectCallout">
            <a:avLst>
              <a:gd name="adj1" fmla="val 41319"/>
              <a:gd name="adj2" fmla="val -61542"/>
              <a:gd name="adj3" fmla="val 16667"/>
            </a:avLst>
          </a:prstGeom>
          <a:solidFill>
            <a:schemeClr val="bg1"/>
          </a:solidFill>
          <a:ln w="9525" algn="ctr">
            <a:solidFill>
              <a:schemeClr val="tx2"/>
            </a:solidFill>
            <a:miter lim="800000"/>
            <a:headEnd/>
            <a:tailEnd/>
          </a:ln>
        </p:spPr>
        <p:txBody>
          <a:bodyPr lIns="79200" tIns="39600" rIns="79200" bIns="39600"/>
          <a:lstStyle/>
          <a:p>
            <a:pPr defTabSz="801688">
              <a:spcBef>
                <a:spcPct val="20000"/>
              </a:spcBef>
            </a:pPr>
            <a:r>
              <a:rPr kumimoji="0" lang="en-US" altLang="zh-CN" sz="1400">
                <a:solidFill>
                  <a:schemeClr val="tx2"/>
                </a:solidFill>
                <a:latin typeface="FrutigerNext LT Regular" pitchFamily="34" charset="0"/>
                <a:ea typeface="MS PGothic" pitchFamily="34" charset="-128"/>
              </a:rPr>
              <a:t>This filed refers to the ticket ID in the customer’s ticketing System. </a:t>
            </a:r>
          </a:p>
          <a:p>
            <a:pPr defTabSz="801688">
              <a:spcBef>
                <a:spcPct val="20000"/>
              </a:spcBef>
            </a:pPr>
            <a:r>
              <a:rPr kumimoji="0" lang="en-US" altLang="zh-CN" sz="1400">
                <a:solidFill>
                  <a:schemeClr val="tx2"/>
                </a:solidFill>
                <a:latin typeface="FrutigerNext LT Regular" pitchFamily="34" charset="0"/>
                <a:ea typeface="MS PGothic" pitchFamily="34" charset="-128"/>
              </a:rPr>
              <a:t>Leave it blank if no such information available</a:t>
            </a:r>
          </a:p>
        </p:txBody>
      </p:sp>
      <p:sp>
        <p:nvSpPr>
          <p:cNvPr id="9" name="AutoShape 8"/>
          <p:cNvSpPr>
            <a:spLocks noChangeArrowheads="1"/>
          </p:cNvSpPr>
          <p:nvPr/>
        </p:nvSpPr>
        <p:spPr bwMode="auto">
          <a:xfrm>
            <a:off x="7143750" y="5715000"/>
            <a:ext cx="785813" cy="285750"/>
          </a:xfrm>
          <a:prstGeom prst="wedgeRoundRectCallout">
            <a:avLst>
              <a:gd name="adj1" fmla="val 40060"/>
              <a:gd name="adj2" fmla="val 86208"/>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Submit</a:t>
            </a:r>
          </a:p>
        </p:txBody>
      </p:sp>
      <p:sp>
        <p:nvSpPr>
          <p:cNvPr id="10" name="Rectangle 11"/>
          <p:cNvSpPr>
            <a:spLocks noChangeArrowheads="1"/>
          </p:cNvSpPr>
          <p:nvPr/>
        </p:nvSpPr>
        <p:spPr bwMode="auto">
          <a:xfrm>
            <a:off x="7715250" y="6143625"/>
            <a:ext cx="452438" cy="193675"/>
          </a:xfrm>
          <a:prstGeom prst="rect">
            <a:avLst/>
          </a:prstGeom>
          <a:noFill/>
          <a:ln w="28575">
            <a:solidFill>
              <a:srgbClr val="FF0000"/>
            </a:solidFill>
            <a:miter lim="800000"/>
            <a:headEnd/>
            <a:tailEnd/>
          </a:ln>
        </p:spPr>
        <p:txBody>
          <a:bodyPr wrap="none" anchor="ctr"/>
          <a:lstStyle/>
          <a:p>
            <a:pPr algn="ctr"/>
            <a:endParaRPr lang="zh-CN" altLang="en-US"/>
          </a:p>
        </p:txBody>
      </p:sp>
      <p:sp>
        <p:nvSpPr>
          <p:cNvPr id="12" name="Rectangle 10"/>
          <p:cNvSpPr>
            <a:spLocks noChangeArrowheads="1"/>
          </p:cNvSpPr>
          <p:nvPr/>
        </p:nvSpPr>
        <p:spPr bwMode="auto">
          <a:xfrm>
            <a:off x="3000375" y="5735638"/>
            <a:ext cx="3786188" cy="285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3" name="AutoShape 13"/>
          <p:cNvSpPr>
            <a:spLocks noChangeArrowheads="1"/>
          </p:cNvSpPr>
          <p:nvPr/>
        </p:nvSpPr>
        <p:spPr bwMode="auto">
          <a:xfrm>
            <a:off x="2286000" y="5143500"/>
            <a:ext cx="2000250" cy="371475"/>
          </a:xfrm>
          <a:prstGeom prst="wedgeRoundRectCallout">
            <a:avLst>
              <a:gd name="adj1" fmla="val 44954"/>
              <a:gd name="adj2" fmla="val 97412"/>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Add attachments here</a:t>
            </a:r>
          </a:p>
        </p:txBody>
      </p:sp>
      <p:sp>
        <p:nvSpPr>
          <p:cNvPr id="18444" name="矩形 13"/>
          <p:cNvSpPr>
            <a:spLocks noChangeArrowheads="1"/>
          </p:cNvSpPr>
          <p:nvPr/>
        </p:nvSpPr>
        <p:spPr bwMode="auto">
          <a:xfrm>
            <a:off x="714375" y="3214688"/>
            <a:ext cx="736600" cy="369887"/>
          </a:xfrm>
          <a:prstGeom prst="rect">
            <a:avLst/>
          </a:prstGeom>
          <a:noFill/>
          <a:ln w="9525">
            <a:noFill/>
            <a:miter lim="800000"/>
            <a:headEnd/>
            <a:tailEnd/>
          </a:ln>
        </p:spPr>
        <p:txBody>
          <a:bodyPr wrap="none">
            <a:spAutoFit/>
          </a:bodyPr>
          <a:lstStyle/>
          <a:p>
            <a:r>
              <a:rPr lang="en-US" altLang="zh-CN"/>
              <a:t>http://</a:t>
            </a:r>
            <a:endParaRPr lang="zh-CN" altLang="en-US"/>
          </a:p>
        </p:txBody>
      </p:sp>
      <p:sp>
        <p:nvSpPr>
          <p:cNvPr id="16" name="Rectangle 10"/>
          <p:cNvSpPr>
            <a:spLocks noChangeArrowheads="1"/>
          </p:cNvSpPr>
          <p:nvPr/>
        </p:nvSpPr>
        <p:spPr bwMode="auto">
          <a:xfrm>
            <a:off x="5143500" y="3500438"/>
            <a:ext cx="2714625" cy="357187"/>
          </a:xfrm>
          <a:prstGeom prst="rect">
            <a:avLst/>
          </a:prstGeom>
          <a:noFill/>
          <a:ln w="28575">
            <a:solidFill>
              <a:schemeClr val="tx2"/>
            </a:solidFill>
            <a:miter lim="800000"/>
            <a:headEnd/>
            <a:tailEnd/>
          </a:ln>
        </p:spPr>
        <p:txBody>
          <a:bodyPr wrap="none" anchor="ctr"/>
          <a:lstStyle/>
          <a:p>
            <a:pPr algn="ctr"/>
            <a:endParaRPr lang="zh-CN" altLang="en-US"/>
          </a:p>
        </p:txBody>
      </p:sp>
      <p:sp>
        <p:nvSpPr>
          <p:cNvPr id="14" name="Rectangle 5"/>
          <p:cNvSpPr>
            <a:spLocks noChangeArrowheads="1"/>
          </p:cNvSpPr>
          <p:nvPr/>
        </p:nvSpPr>
        <p:spPr bwMode="auto">
          <a:xfrm>
            <a:off x="3098800" y="1311275"/>
            <a:ext cx="574675" cy="236538"/>
          </a:xfrm>
          <a:prstGeom prst="rect">
            <a:avLst/>
          </a:prstGeom>
          <a:noFill/>
          <a:ln w="28575">
            <a:solidFill>
              <a:srgbClr val="FF0000"/>
            </a:solidFill>
            <a:miter lim="800000"/>
            <a:headEnd/>
            <a:tailEnd/>
          </a:ln>
        </p:spPr>
        <p:txBody>
          <a:bodyPr wrap="none" anchor="ctr"/>
          <a:lstStyle/>
          <a:p>
            <a:pPr algn="ctr"/>
            <a:endParaRPr lang="zh-CN" altLang="en-US"/>
          </a:p>
        </p:txBody>
      </p:sp>
      <p:sp>
        <p:nvSpPr>
          <p:cNvPr id="15" name="Rectangle 5"/>
          <p:cNvSpPr>
            <a:spLocks noChangeArrowheads="1"/>
          </p:cNvSpPr>
          <p:nvPr/>
        </p:nvSpPr>
        <p:spPr bwMode="auto">
          <a:xfrm>
            <a:off x="623888" y="1560513"/>
            <a:ext cx="1071562" cy="244475"/>
          </a:xfrm>
          <a:prstGeom prst="rect">
            <a:avLst/>
          </a:prstGeom>
          <a:noFill/>
          <a:ln w="28575">
            <a:solidFill>
              <a:srgbClr val="FF0000"/>
            </a:solidFill>
            <a:miter lim="800000"/>
            <a:headEnd/>
            <a:tailEnd/>
          </a:ln>
        </p:spPr>
        <p:txBody>
          <a:bodyPr wrap="none"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000" fill="hold"/>
                                        <p:tgtEl>
                                          <p:spTgt spid="10"/>
                                        </p:tgtEl>
                                        <p:attrNameLst>
                                          <p:attrName>ppt_x</p:attrName>
                                        </p:attrNameLst>
                                      </p:cBhvr>
                                      <p:tavLst>
                                        <p:tav tm="0">
                                          <p:val>
                                            <p:strVal val="#ppt_x"/>
                                          </p:val>
                                        </p:tav>
                                        <p:tav tm="100000">
                                          <p:val>
                                            <p:strVal val="#ppt_x"/>
                                          </p:val>
                                        </p:tav>
                                      </p:tavLst>
                                    </p:anim>
                                    <p:anim calcmode="lin" valueType="num">
                                      <p:cBhvr additive="base">
                                        <p:cTn id="4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ppt_x"/>
                                          </p:val>
                                        </p:tav>
                                        <p:tav tm="100000">
                                          <p:val>
                                            <p:strVal val="#ppt_x"/>
                                          </p:val>
                                        </p:tav>
                                      </p:tavLst>
                                    </p:anim>
                                    <p:anim calcmode="lin" valueType="num">
                                      <p:cBhvr additive="base">
                                        <p:cTn id="5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6"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2928938"/>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19459" name="标题 1"/>
          <p:cNvSpPr>
            <a:spLocks noGrp="1"/>
          </p:cNvSpPr>
          <p:nvPr>
            <p:ph type="title"/>
          </p:nvPr>
        </p:nvSpPr>
        <p:spPr/>
        <p:txBody>
          <a:bodyPr/>
          <a:lstStyle/>
          <a:p>
            <a:r>
              <a:rPr lang="en-US" altLang="zh-CN" smtClean="0"/>
              <a:t>Contents</a:t>
            </a:r>
            <a:endParaRPr lang="zh-CN" altLang="en-US" smtClean="0"/>
          </a:p>
        </p:txBody>
      </p:sp>
      <p:sp>
        <p:nvSpPr>
          <p:cNvPr id="10244" name="内容占位符 2"/>
          <p:cNvSpPr>
            <a:spLocks noGrp="1"/>
          </p:cNvSpPr>
          <p:nvPr>
            <p:ph idx="1"/>
          </p:nvPr>
        </p:nvSpPr>
        <p:spPr>
          <a:xfrm>
            <a:off x="312738" y="1244600"/>
            <a:ext cx="8507412" cy="5184775"/>
          </a:xfrm>
        </p:spPr>
        <p:txBody>
          <a:bodyPr/>
          <a:lstStyle/>
          <a:p>
            <a:pPr>
              <a:defRPr/>
            </a:pPr>
            <a:r>
              <a:rPr lang="en-US" altLang="zh-CN" dirty="0" smtClean="0">
                <a:solidFill>
                  <a:srgbClr val="B2B2B2"/>
                </a:solidFill>
              </a:rPr>
              <a:t>Introduction</a:t>
            </a:r>
          </a:p>
          <a:p>
            <a:pPr>
              <a:defRPr/>
            </a:pPr>
            <a:r>
              <a:rPr lang="en-US" altLang="zh-CN" dirty="0" smtClean="0">
                <a:solidFill>
                  <a:srgbClr val="B2B2B2"/>
                </a:solidFill>
              </a:rPr>
              <a:t>Login Instruction</a:t>
            </a:r>
          </a:p>
          <a:p>
            <a:pPr>
              <a:defRPr/>
            </a:pPr>
            <a:r>
              <a:rPr lang="en-US" altLang="zh-CN" dirty="0" smtClean="0">
                <a:solidFill>
                  <a:srgbClr val="B2B2B2"/>
                </a:solidFill>
              </a:rPr>
              <a:t>Request Processing Procedure</a:t>
            </a:r>
          </a:p>
          <a:p>
            <a:pPr>
              <a:defRPr/>
            </a:pPr>
            <a:r>
              <a:rPr lang="en-US" altLang="zh-CN" dirty="0" smtClean="0">
                <a:solidFill>
                  <a:schemeClr val="bg1">
                    <a:lumMod val="75000"/>
                  </a:schemeClr>
                </a:solidFill>
              </a:rPr>
              <a:t>Create a Request</a:t>
            </a:r>
          </a:p>
          <a:p>
            <a:pPr>
              <a:defRPr/>
            </a:pPr>
            <a:r>
              <a:rPr lang="en-US" altLang="zh-CN" dirty="0" smtClean="0"/>
              <a:t>Search Requests</a:t>
            </a:r>
          </a:p>
          <a:p>
            <a:pPr>
              <a:defRPr/>
            </a:pPr>
            <a:r>
              <a:rPr lang="en-US" altLang="zh-CN" dirty="0" smtClean="0"/>
              <a:t>View a Request</a:t>
            </a:r>
          </a:p>
          <a:p>
            <a:pPr>
              <a:defRPr/>
            </a:pPr>
            <a:r>
              <a:rPr lang="en-US" altLang="zh-CN" dirty="0" smtClean="0"/>
              <a:t>Communicate on a Request</a:t>
            </a:r>
          </a:p>
          <a:p>
            <a:pPr>
              <a:defRPr/>
            </a:pPr>
            <a:r>
              <a:rPr lang="en-US" altLang="zh-CN" dirty="0" smtClean="0"/>
              <a:t>Close a Request</a:t>
            </a:r>
          </a:p>
          <a:p>
            <a:pPr>
              <a:defRPr/>
            </a:pPr>
            <a:r>
              <a:rPr lang="en-US" altLang="zh-CN" dirty="0" smtClean="0"/>
              <a:t>Annex: Search a Trouble Ticket  Case</a:t>
            </a:r>
          </a:p>
          <a:p>
            <a:pPr>
              <a:defRPr/>
            </a:pPr>
            <a:endParaRPr lang="en-US" altLang="zh-CN" dirty="0" smtClean="0"/>
          </a:p>
          <a:p>
            <a:pPr>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noChangeArrowheads="1"/>
          </p:cNvPicPr>
          <p:nvPr/>
        </p:nvPicPr>
        <p:blipFill>
          <a:blip r:embed="rId2"/>
          <a:srcRect/>
          <a:stretch>
            <a:fillRect/>
          </a:stretch>
        </p:blipFill>
        <p:spPr bwMode="auto">
          <a:xfrm>
            <a:off x="273050" y="1066800"/>
            <a:ext cx="8656638" cy="4219575"/>
          </a:xfrm>
          <a:prstGeom prst="rect">
            <a:avLst/>
          </a:prstGeom>
          <a:noFill/>
          <a:ln w="9525">
            <a:noFill/>
            <a:miter lim="800000"/>
            <a:headEnd/>
            <a:tailEnd/>
          </a:ln>
        </p:spPr>
      </p:pic>
      <p:sp>
        <p:nvSpPr>
          <p:cNvPr id="20483" name="标题 1"/>
          <p:cNvSpPr>
            <a:spLocks noGrp="1"/>
          </p:cNvSpPr>
          <p:nvPr>
            <p:ph type="title"/>
          </p:nvPr>
        </p:nvSpPr>
        <p:spPr/>
        <p:txBody>
          <a:bodyPr/>
          <a:lstStyle/>
          <a:p>
            <a:r>
              <a:rPr lang="en-US" altLang="zh-CN" smtClean="0"/>
              <a:t>Search Requests</a:t>
            </a:r>
            <a:endParaRPr lang="zh-CN" altLang="en-US" smtClean="0"/>
          </a:p>
        </p:txBody>
      </p:sp>
      <p:sp>
        <p:nvSpPr>
          <p:cNvPr id="5" name="Rectangle 5"/>
          <p:cNvSpPr>
            <a:spLocks noChangeArrowheads="1"/>
          </p:cNvSpPr>
          <p:nvPr/>
        </p:nvSpPr>
        <p:spPr bwMode="auto">
          <a:xfrm>
            <a:off x="415925" y="1889125"/>
            <a:ext cx="1584325" cy="215900"/>
          </a:xfrm>
          <a:prstGeom prst="rect">
            <a:avLst/>
          </a:prstGeom>
          <a:noFill/>
          <a:ln w="28575">
            <a:solidFill>
              <a:srgbClr val="FF0000"/>
            </a:solidFill>
            <a:miter lim="800000"/>
            <a:headEnd/>
            <a:tailEnd/>
          </a:ln>
        </p:spPr>
        <p:txBody>
          <a:bodyPr wrap="none" anchor="ctr"/>
          <a:lstStyle/>
          <a:p>
            <a:pPr algn="ctr"/>
            <a:endParaRPr lang="zh-CN" altLang="en-US"/>
          </a:p>
        </p:txBody>
      </p:sp>
      <p:sp>
        <p:nvSpPr>
          <p:cNvPr id="6" name="Rectangle 6"/>
          <p:cNvSpPr>
            <a:spLocks noChangeArrowheads="1"/>
          </p:cNvSpPr>
          <p:nvPr/>
        </p:nvSpPr>
        <p:spPr bwMode="auto">
          <a:xfrm>
            <a:off x="2025650" y="1847850"/>
            <a:ext cx="5092700" cy="295275"/>
          </a:xfrm>
          <a:prstGeom prst="rect">
            <a:avLst/>
          </a:prstGeom>
          <a:noFill/>
          <a:ln w="28575">
            <a:solidFill>
              <a:srgbClr val="FF0000"/>
            </a:solidFill>
            <a:miter lim="800000"/>
            <a:headEnd/>
            <a:tailEnd/>
          </a:ln>
        </p:spPr>
        <p:txBody>
          <a:bodyPr wrap="none" anchor="ctr"/>
          <a:lstStyle/>
          <a:p>
            <a:pPr algn="ctr"/>
            <a:endParaRPr lang="zh-CN" altLang="en-US"/>
          </a:p>
        </p:txBody>
      </p:sp>
      <p:sp>
        <p:nvSpPr>
          <p:cNvPr id="7" name="AutoShape 7"/>
          <p:cNvSpPr>
            <a:spLocks noChangeArrowheads="1"/>
          </p:cNvSpPr>
          <p:nvPr/>
        </p:nvSpPr>
        <p:spPr bwMode="auto">
          <a:xfrm>
            <a:off x="285750" y="5357813"/>
            <a:ext cx="3929060" cy="1071562"/>
          </a:xfrm>
          <a:prstGeom prst="wedgeRoundRectCallout">
            <a:avLst>
              <a:gd name="adj1" fmla="val 34892"/>
              <a:gd name="adj2" fmla="val -63148"/>
              <a:gd name="adj3" fmla="val 16667"/>
            </a:avLst>
          </a:prstGeom>
          <a:solidFill>
            <a:schemeClr val="bg1"/>
          </a:solidFill>
          <a:ln w="9525" algn="ctr">
            <a:solidFill>
              <a:srgbClr val="FF0000"/>
            </a:solidFill>
            <a:miter lim="800000"/>
            <a:headEnd/>
            <a:tailEnd/>
          </a:ln>
        </p:spPr>
        <p:txBody>
          <a:bodyPr lIns="79200" tIns="39600" rIns="79200" bIns="39600"/>
          <a:lstStyle/>
          <a:p>
            <a:pPr defTabSz="784225"/>
            <a:r>
              <a:rPr lang="en-US" altLang="zh-CN" sz="1400" dirty="0">
                <a:solidFill>
                  <a:srgbClr val="FF0000"/>
                </a:solidFill>
              </a:rPr>
              <a:t>For </a:t>
            </a:r>
            <a:r>
              <a:rPr lang="en-US" altLang="zh-CN" sz="1400" b="1" dirty="0">
                <a:solidFill>
                  <a:srgbClr val="FF0000"/>
                </a:solidFill>
              </a:rPr>
              <a:t>“Company-level”</a:t>
            </a:r>
            <a:r>
              <a:rPr lang="en-US" altLang="zh-CN" sz="1400" dirty="0">
                <a:solidFill>
                  <a:srgbClr val="FF0000"/>
                </a:solidFill>
              </a:rPr>
              <a:t> contact: </a:t>
            </a:r>
          </a:p>
          <a:p>
            <a:pPr defTabSz="784225"/>
            <a:r>
              <a:rPr lang="en-US" altLang="zh-CN" sz="1400" dirty="0">
                <a:solidFill>
                  <a:srgbClr val="FF0000"/>
                </a:solidFill>
              </a:rPr>
              <a:t>All SR of </a:t>
            </a:r>
            <a:r>
              <a:rPr lang="en-US" altLang="zh-CN" sz="1400" dirty="0" smtClean="0">
                <a:solidFill>
                  <a:srgbClr val="FF0000"/>
                </a:solidFill>
              </a:rPr>
              <a:t>his/her</a:t>
            </a:r>
            <a:r>
              <a:rPr lang="en-US" altLang="zh-CN" sz="1400" dirty="0" smtClean="0">
                <a:solidFill>
                  <a:srgbClr val="FF0000"/>
                </a:solidFill>
              </a:rPr>
              <a:t> </a:t>
            </a:r>
            <a:r>
              <a:rPr lang="en-US" altLang="zh-CN" sz="1400" dirty="0">
                <a:solidFill>
                  <a:srgbClr val="FF0000"/>
                </a:solidFill>
              </a:rPr>
              <a:t>company will be listed</a:t>
            </a:r>
          </a:p>
          <a:p>
            <a:pPr defTabSz="784225"/>
            <a:r>
              <a:rPr lang="en-US" altLang="zh-CN" sz="1400" dirty="0">
                <a:solidFill>
                  <a:srgbClr val="FF0000"/>
                </a:solidFill>
              </a:rPr>
              <a:t>For </a:t>
            </a:r>
            <a:r>
              <a:rPr lang="en-US" altLang="zh-CN" sz="1400" b="1" dirty="0">
                <a:solidFill>
                  <a:srgbClr val="FF0000"/>
                </a:solidFill>
              </a:rPr>
              <a:t>“Personnel-level”</a:t>
            </a:r>
            <a:r>
              <a:rPr lang="en-US" altLang="zh-CN" sz="1400" dirty="0">
                <a:solidFill>
                  <a:srgbClr val="FF0000"/>
                </a:solidFill>
              </a:rPr>
              <a:t> contact: </a:t>
            </a:r>
          </a:p>
          <a:p>
            <a:pPr defTabSz="784225"/>
            <a:r>
              <a:rPr lang="en-US" altLang="zh-CN" sz="1400" dirty="0">
                <a:solidFill>
                  <a:srgbClr val="FF0000"/>
                </a:solidFill>
              </a:rPr>
              <a:t>The SR submitted by </a:t>
            </a:r>
            <a:r>
              <a:rPr lang="en-US" altLang="zh-CN" sz="1400" dirty="0" smtClean="0">
                <a:solidFill>
                  <a:srgbClr val="FF0000"/>
                </a:solidFill>
              </a:rPr>
              <a:t>himself/herself  </a:t>
            </a:r>
            <a:r>
              <a:rPr lang="en-US" altLang="zh-CN" sz="1400" dirty="0">
                <a:solidFill>
                  <a:srgbClr val="FF0000"/>
                </a:solidFill>
              </a:rPr>
              <a:t>will be listed</a:t>
            </a:r>
            <a:endParaRPr kumimoji="0" lang="en-US" altLang="zh-CN" sz="1400" dirty="0">
              <a:solidFill>
                <a:srgbClr val="FF0000"/>
              </a:solidFill>
              <a:latin typeface="FrutigerNext LT Regular" pitchFamily="34" charset="0"/>
              <a:ea typeface="MS PGothic" pitchFamily="34" charset="-128"/>
            </a:endParaRPr>
          </a:p>
          <a:p>
            <a:pPr defTabSz="784225"/>
            <a:endParaRPr kumimoji="0" lang="en-US" altLang="zh-CN" sz="1400" dirty="0">
              <a:solidFill>
                <a:srgbClr val="FF0000"/>
              </a:solidFill>
              <a:latin typeface="FrutigerNext LT Regular" pitchFamily="34" charset="0"/>
              <a:ea typeface="MS PGothic" pitchFamily="34" charset="-128"/>
            </a:endParaRPr>
          </a:p>
        </p:txBody>
      </p:sp>
      <p:sp>
        <p:nvSpPr>
          <p:cNvPr id="8" name="AutoShape 8"/>
          <p:cNvSpPr>
            <a:spLocks noChangeArrowheads="1"/>
          </p:cNvSpPr>
          <p:nvPr/>
        </p:nvSpPr>
        <p:spPr bwMode="auto">
          <a:xfrm>
            <a:off x="4643438" y="1428750"/>
            <a:ext cx="1279525" cy="301625"/>
          </a:xfrm>
          <a:prstGeom prst="wedgeRoundRectCallout">
            <a:avLst>
              <a:gd name="adj1" fmla="val -47472"/>
              <a:gd name="adj2" fmla="val 77213"/>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Select a filter</a:t>
            </a:r>
          </a:p>
        </p:txBody>
      </p:sp>
      <p:sp>
        <p:nvSpPr>
          <p:cNvPr id="9" name="Rectangle 9"/>
          <p:cNvSpPr>
            <a:spLocks noChangeArrowheads="1"/>
          </p:cNvSpPr>
          <p:nvPr/>
        </p:nvSpPr>
        <p:spPr bwMode="auto">
          <a:xfrm>
            <a:off x="8066088" y="3238500"/>
            <a:ext cx="720725" cy="21590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0" name="AutoShape 10"/>
          <p:cNvSpPr>
            <a:spLocks noChangeArrowheads="1"/>
          </p:cNvSpPr>
          <p:nvPr/>
        </p:nvSpPr>
        <p:spPr bwMode="auto">
          <a:xfrm>
            <a:off x="6000750" y="3286125"/>
            <a:ext cx="1809750" cy="357188"/>
          </a:xfrm>
          <a:prstGeom prst="wedgeRoundRectCallout">
            <a:avLst>
              <a:gd name="adj1" fmla="val 64593"/>
              <a:gd name="adj2" fmla="val -40606"/>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Click here to search</a:t>
            </a:r>
          </a:p>
        </p:txBody>
      </p:sp>
      <p:sp>
        <p:nvSpPr>
          <p:cNvPr id="11" name="Rectangle 11"/>
          <p:cNvSpPr>
            <a:spLocks noChangeArrowheads="1"/>
          </p:cNvSpPr>
          <p:nvPr/>
        </p:nvSpPr>
        <p:spPr bwMode="auto">
          <a:xfrm>
            <a:off x="2000250" y="3786188"/>
            <a:ext cx="6769100" cy="1428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5" name="Rectangle 6"/>
          <p:cNvSpPr>
            <a:spLocks noChangeArrowheads="1"/>
          </p:cNvSpPr>
          <p:nvPr/>
        </p:nvSpPr>
        <p:spPr bwMode="auto">
          <a:xfrm>
            <a:off x="2025650" y="2428875"/>
            <a:ext cx="5929313" cy="785813"/>
          </a:xfrm>
          <a:prstGeom prst="rect">
            <a:avLst/>
          </a:prstGeom>
          <a:noFill/>
          <a:ln w="28575">
            <a:solidFill>
              <a:srgbClr val="FF0000"/>
            </a:solidFill>
            <a:miter lim="800000"/>
            <a:headEnd/>
            <a:tailEnd/>
          </a:ln>
        </p:spPr>
        <p:txBody>
          <a:bodyPr wrap="none" anchor="ctr"/>
          <a:lstStyle/>
          <a:p>
            <a:pPr algn="ctr"/>
            <a:endParaRPr lang="zh-CN" altLang="en-US"/>
          </a:p>
        </p:txBody>
      </p:sp>
      <p:sp>
        <p:nvSpPr>
          <p:cNvPr id="16" name="AutoShape 8"/>
          <p:cNvSpPr>
            <a:spLocks noChangeArrowheads="1"/>
          </p:cNvSpPr>
          <p:nvPr/>
        </p:nvSpPr>
        <p:spPr bwMode="auto">
          <a:xfrm>
            <a:off x="6429375" y="1928813"/>
            <a:ext cx="2357438" cy="328612"/>
          </a:xfrm>
          <a:prstGeom prst="wedgeRoundRectCallout">
            <a:avLst>
              <a:gd name="adj1" fmla="val -42083"/>
              <a:gd name="adj2" fmla="val 92611"/>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Enter the search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3325813"/>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21507" name="标题 1"/>
          <p:cNvSpPr>
            <a:spLocks noGrp="1"/>
          </p:cNvSpPr>
          <p:nvPr>
            <p:ph type="title"/>
          </p:nvPr>
        </p:nvSpPr>
        <p:spPr/>
        <p:txBody>
          <a:bodyPr/>
          <a:lstStyle/>
          <a:p>
            <a:r>
              <a:rPr lang="en-US" altLang="zh-CN" smtClean="0"/>
              <a:t>Contents</a:t>
            </a:r>
            <a:endParaRPr lang="zh-CN" altLang="en-US" smtClean="0"/>
          </a:p>
        </p:txBody>
      </p:sp>
      <p:sp>
        <p:nvSpPr>
          <p:cNvPr id="10244" name="内容占位符 2"/>
          <p:cNvSpPr>
            <a:spLocks noGrp="1"/>
          </p:cNvSpPr>
          <p:nvPr>
            <p:ph idx="1"/>
          </p:nvPr>
        </p:nvSpPr>
        <p:spPr>
          <a:xfrm>
            <a:off x="312738" y="1244600"/>
            <a:ext cx="8507412" cy="5184775"/>
          </a:xfrm>
        </p:spPr>
        <p:txBody>
          <a:bodyPr/>
          <a:lstStyle/>
          <a:p>
            <a:pPr>
              <a:defRPr/>
            </a:pPr>
            <a:r>
              <a:rPr lang="en-US" altLang="zh-CN" dirty="0" smtClean="0">
                <a:solidFill>
                  <a:srgbClr val="B2B2B2"/>
                </a:solidFill>
              </a:rPr>
              <a:t>Introduction</a:t>
            </a:r>
          </a:p>
          <a:p>
            <a:pPr>
              <a:defRPr/>
            </a:pPr>
            <a:r>
              <a:rPr lang="en-US" altLang="zh-CN" dirty="0" smtClean="0">
                <a:solidFill>
                  <a:srgbClr val="B2B2B2"/>
                </a:solidFill>
              </a:rPr>
              <a:t>Login Instruction</a:t>
            </a:r>
          </a:p>
          <a:p>
            <a:pPr>
              <a:defRPr/>
            </a:pPr>
            <a:r>
              <a:rPr lang="en-US" altLang="zh-CN" dirty="0" smtClean="0">
                <a:solidFill>
                  <a:srgbClr val="B2B2B2"/>
                </a:solidFill>
              </a:rPr>
              <a:t>Request Processing Procedure</a:t>
            </a:r>
          </a:p>
          <a:p>
            <a:pPr>
              <a:defRPr/>
            </a:pPr>
            <a:r>
              <a:rPr lang="en-US" altLang="zh-CN" dirty="0" smtClean="0">
                <a:solidFill>
                  <a:schemeClr val="bg1">
                    <a:lumMod val="75000"/>
                  </a:schemeClr>
                </a:solidFill>
              </a:rPr>
              <a:t>Create a Request</a:t>
            </a:r>
          </a:p>
          <a:p>
            <a:pPr>
              <a:defRPr/>
            </a:pPr>
            <a:r>
              <a:rPr lang="en-US" altLang="zh-CN" dirty="0" smtClean="0">
                <a:solidFill>
                  <a:schemeClr val="bg1">
                    <a:lumMod val="75000"/>
                  </a:schemeClr>
                </a:solidFill>
              </a:rPr>
              <a:t>Search Requests</a:t>
            </a:r>
          </a:p>
          <a:p>
            <a:pPr>
              <a:defRPr/>
            </a:pPr>
            <a:r>
              <a:rPr lang="en-US" altLang="zh-CN" dirty="0" smtClean="0"/>
              <a:t>View a Request</a:t>
            </a:r>
          </a:p>
          <a:p>
            <a:pPr>
              <a:defRPr/>
            </a:pPr>
            <a:r>
              <a:rPr lang="en-US" altLang="zh-CN" dirty="0" smtClean="0"/>
              <a:t>Communicate on a Request</a:t>
            </a:r>
          </a:p>
          <a:p>
            <a:pPr>
              <a:defRPr/>
            </a:pPr>
            <a:r>
              <a:rPr lang="en-US" altLang="zh-CN" dirty="0" smtClean="0"/>
              <a:t>Close a Request</a:t>
            </a:r>
          </a:p>
          <a:p>
            <a:pPr>
              <a:defRPr/>
            </a:pPr>
            <a:r>
              <a:rPr lang="en-US" altLang="zh-CN" dirty="0" smtClean="0"/>
              <a:t>Annex: Search a Trouble Ticket  Case</a:t>
            </a:r>
          </a:p>
          <a:p>
            <a:pPr>
              <a:defRPr/>
            </a:pPr>
            <a:endParaRPr lang="en-US" altLang="zh-CN" dirty="0" smtClean="0"/>
          </a:p>
          <a:p>
            <a:pPr>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73050" y="1352550"/>
            <a:ext cx="8656638" cy="4219575"/>
            <a:chOff x="273050" y="1352550"/>
            <a:chExt cx="8656638" cy="4219575"/>
          </a:xfrm>
        </p:grpSpPr>
        <p:pic>
          <p:nvPicPr>
            <p:cNvPr id="22530" name="Picture 13"/>
            <p:cNvPicPr>
              <a:picLocks noChangeAspect="1" noChangeArrowheads="1"/>
            </p:cNvPicPr>
            <p:nvPr/>
          </p:nvPicPr>
          <p:blipFill>
            <a:blip r:embed="rId2"/>
            <a:srcRect/>
            <a:stretch>
              <a:fillRect/>
            </a:stretch>
          </p:blipFill>
          <p:spPr bwMode="auto">
            <a:xfrm>
              <a:off x="273050" y="1352550"/>
              <a:ext cx="8656638" cy="4219575"/>
            </a:xfrm>
            <a:prstGeom prst="rect">
              <a:avLst/>
            </a:prstGeom>
            <a:noFill/>
            <a:ln w="9525">
              <a:noFill/>
              <a:miter lim="800000"/>
              <a:headEnd/>
              <a:tailEnd/>
            </a:ln>
          </p:spPr>
        </p:pic>
        <p:pic>
          <p:nvPicPr>
            <p:cNvPr id="6" name="Picture 12"/>
            <p:cNvPicPr>
              <a:picLocks noChangeAspect="1" noChangeArrowheads="1"/>
            </p:cNvPicPr>
            <p:nvPr/>
          </p:nvPicPr>
          <p:blipFill>
            <a:blip r:embed="rId3"/>
            <a:srcRect/>
            <a:stretch>
              <a:fillRect/>
            </a:stretch>
          </p:blipFill>
          <p:spPr bwMode="auto">
            <a:xfrm>
              <a:off x="8001000" y="4419600"/>
              <a:ext cx="798513" cy="438150"/>
            </a:xfrm>
            <a:prstGeom prst="rect">
              <a:avLst/>
            </a:prstGeom>
            <a:noFill/>
            <a:ln w="9525">
              <a:noFill/>
              <a:miter lim="800000"/>
              <a:headEnd/>
              <a:tailEnd/>
            </a:ln>
          </p:spPr>
        </p:pic>
      </p:grpSp>
      <p:sp>
        <p:nvSpPr>
          <p:cNvPr id="22531" name="标题 1"/>
          <p:cNvSpPr>
            <a:spLocks noGrp="1"/>
          </p:cNvSpPr>
          <p:nvPr>
            <p:ph type="title"/>
          </p:nvPr>
        </p:nvSpPr>
        <p:spPr/>
        <p:txBody>
          <a:bodyPr/>
          <a:lstStyle/>
          <a:p>
            <a:r>
              <a:rPr lang="en-US" altLang="zh-CN" smtClean="0"/>
              <a:t>View a Request – Entry</a:t>
            </a:r>
            <a:endParaRPr lang="zh-CN" altLang="en-US" smtClean="0"/>
          </a:p>
        </p:txBody>
      </p:sp>
      <p:sp>
        <p:nvSpPr>
          <p:cNvPr id="12" name="Rectangle 12"/>
          <p:cNvSpPr>
            <a:spLocks noChangeArrowheads="1"/>
          </p:cNvSpPr>
          <p:nvPr/>
        </p:nvSpPr>
        <p:spPr bwMode="auto">
          <a:xfrm>
            <a:off x="2286000" y="4857750"/>
            <a:ext cx="1285875" cy="360363"/>
          </a:xfrm>
          <a:prstGeom prst="rect">
            <a:avLst/>
          </a:prstGeom>
          <a:noFill/>
          <a:ln w="28575">
            <a:solidFill>
              <a:srgbClr val="FF0000"/>
            </a:solidFill>
            <a:miter lim="800000"/>
            <a:headEnd/>
            <a:tailEnd/>
          </a:ln>
        </p:spPr>
        <p:txBody>
          <a:bodyPr wrap="none" anchor="ctr"/>
          <a:lstStyle/>
          <a:p>
            <a:pPr algn="ctr"/>
            <a:endParaRPr lang="zh-CN" altLang="en-US"/>
          </a:p>
        </p:txBody>
      </p:sp>
      <p:sp>
        <p:nvSpPr>
          <p:cNvPr id="13" name="AutoShape 13"/>
          <p:cNvSpPr>
            <a:spLocks noChangeArrowheads="1"/>
          </p:cNvSpPr>
          <p:nvPr/>
        </p:nvSpPr>
        <p:spPr bwMode="auto">
          <a:xfrm>
            <a:off x="3857625" y="4357688"/>
            <a:ext cx="2143125" cy="785812"/>
          </a:xfrm>
          <a:prstGeom prst="wedgeRoundRectCallout">
            <a:avLst>
              <a:gd name="adj1" fmla="val -64093"/>
              <a:gd name="adj2" fmla="val 33593"/>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Click on the Request ID link to view the request details.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p:cNvPicPr>
            <a:picLocks noChangeAspect="1" noChangeArrowheads="1"/>
          </p:cNvPicPr>
          <p:nvPr/>
        </p:nvPicPr>
        <p:blipFill>
          <a:blip r:embed="rId2"/>
          <a:srcRect/>
          <a:stretch>
            <a:fillRect/>
          </a:stretch>
        </p:blipFill>
        <p:spPr bwMode="auto">
          <a:xfrm>
            <a:off x="285750" y="1143000"/>
            <a:ext cx="8589963" cy="4921250"/>
          </a:xfrm>
          <a:prstGeom prst="rect">
            <a:avLst/>
          </a:prstGeom>
          <a:noFill/>
          <a:ln w="9525">
            <a:noFill/>
            <a:miter lim="800000"/>
            <a:headEnd/>
            <a:tailEnd/>
          </a:ln>
        </p:spPr>
      </p:pic>
      <p:sp>
        <p:nvSpPr>
          <p:cNvPr id="23555" name="标题 1"/>
          <p:cNvSpPr>
            <a:spLocks noGrp="1"/>
          </p:cNvSpPr>
          <p:nvPr>
            <p:ph type="title"/>
          </p:nvPr>
        </p:nvSpPr>
        <p:spPr/>
        <p:txBody>
          <a:bodyPr/>
          <a:lstStyle/>
          <a:p>
            <a:r>
              <a:rPr lang="en-US" altLang="zh-CN" smtClean="0"/>
              <a:t>View a Request – Information</a:t>
            </a:r>
            <a:endParaRPr lang="zh-CN" altLang="en-US" smtClean="0"/>
          </a:p>
        </p:txBody>
      </p:sp>
      <p:sp>
        <p:nvSpPr>
          <p:cNvPr id="9" name="Rectangle 8"/>
          <p:cNvSpPr>
            <a:spLocks noChangeArrowheads="1"/>
          </p:cNvSpPr>
          <p:nvPr/>
        </p:nvSpPr>
        <p:spPr bwMode="auto">
          <a:xfrm>
            <a:off x="6500813" y="1966913"/>
            <a:ext cx="2357437" cy="295275"/>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10" name="AutoShape 9"/>
          <p:cNvSpPr>
            <a:spLocks noChangeArrowheads="1"/>
          </p:cNvSpPr>
          <p:nvPr/>
        </p:nvSpPr>
        <p:spPr bwMode="auto">
          <a:xfrm>
            <a:off x="785813" y="1500188"/>
            <a:ext cx="1928812" cy="439737"/>
          </a:xfrm>
          <a:prstGeom prst="wedgeRoundRectCallout">
            <a:avLst>
              <a:gd name="adj1" fmla="val -47810"/>
              <a:gd name="adj2" fmla="val 8911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Basic Information Tab</a:t>
            </a:r>
          </a:p>
        </p:txBody>
      </p:sp>
      <p:sp>
        <p:nvSpPr>
          <p:cNvPr id="12" name="AutoShape 15"/>
          <p:cNvSpPr>
            <a:spLocks noChangeArrowheads="1"/>
          </p:cNvSpPr>
          <p:nvPr/>
        </p:nvSpPr>
        <p:spPr bwMode="auto">
          <a:xfrm>
            <a:off x="5357813" y="1357313"/>
            <a:ext cx="2071687" cy="363537"/>
          </a:xfrm>
          <a:prstGeom prst="wedgeRoundRectCallout">
            <a:avLst>
              <a:gd name="adj1" fmla="val 41833"/>
              <a:gd name="adj2" fmla="val 11586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Current Request Status</a:t>
            </a:r>
          </a:p>
        </p:txBody>
      </p:sp>
      <p:sp>
        <p:nvSpPr>
          <p:cNvPr id="14" name="Rectangle 8"/>
          <p:cNvSpPr>
            <a:spLocks noChangeArrowheads="1"/>
          </p:cNvSpPr>
          <p:nvPr/>
        </p:nvSpPr>
        <p:spPr bwMode="auto">
          <a:xfrm>
            <a:off x="428625" y="2143125"/>
            <a:ext cx="785813" cy="296863"/>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15" name="Rectangle 5"/>
          <p:cNvSpPr>
            <a:spLocks noChangeArrowheads="1"/>
          </p:cNvSpPr>
          <p:nvPr/>
        </p:nvSpPr>
        <p:spPr bwMode="auto">
          <a:xfrm>
            <a:off x="285750" y="2571750"/>
            <a:ext cx="1143000" cy="295275"/>
          </a:xfrm>
          <a:prstGeom prst="rect">
            <a:avLst/>
          </a:prstGeom>
          <a:noFill/>
          <a:ln w="28575" algn="ctr">
            <a:solidFill>
              <a:srgbClr val="FF3300"/>
            </a:solidFill>
            <a:miter lim="800000"/>
            <a:headEnd/>
            <a:tailEnd/>
          </a:ln>
        </p:spPr>
        <p:txBody>
          <a:bodyPr lIns="79200" tIns="39600" rIns="79200" bIns="39600" anchor="ctr">
            <a:spAutoFit/>
          </a:bodyPr>
          <a:lstStyle/>
          <a:p>
            <a:pPr algn="ctr" defTabSz="801688"/>
            <a:endParaRPr kumimoji="0" lang="zh-CN" altLang="en-US" sz="1400">
              <a:latin typeface="FrutigerNext LT Regular" pitchFamily="34" charset="0"/>
              <a:ea typeface="MS PGothic" pitchFamily="34" charset="-128"/>
            </a:endParaRPr>
          </a:p>
        </p:txBody>
      </p:sp>
      <p:sp>
        <p:nvSpPr>
          <p:cNvPr id="19" name="AutoShape 9"/>
          <p:cNvSpPr>
            <a:spLocks noChangeArrowheads="1"/>
          </p:cNvSpPr>
          <p:nvPr/>
        </p:nvSpPr>
        <p:spPr bwMode="auto">
          <a:xfrm>
            <a:off x="1785938" y="2571750"/>
            <a:ext cx="1928812" cy="357188"/>
          </a:xfrm>
          <a:prstGeom prst="wedgeRoundRectCallout">
            <a:avLst>
              <a:gd name="adj1" fmla="val -69042"/>
              <a:gd name="adj2" fmla="val -1055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Requester Info. Block</a:t>
            </a:r>
          </a:p>
        </p:txBody>
      </p:sp>
      <p:sp>
        <p:nvSpPr>
          <p:cNvPr id="22" name="Rectangle 5"/>
          <p:cNvSpPr>
            <a:spLocks noChangeArrowheads="1"/>
          </p:cNvSpPr>
          <p:nvPr/>
        </p:nvSpPr>
        <p:spPr bwMode="auto">
          <a:xfrm>
            <a:off x="285750" y="3357563"/>
            <a:ext cx="1143000" cy="295275"/>
          </a:xfrm>
          <a:prstGeom prst="rect">
            <a:avLst/>
          </a:prstGeom>
          <a:noFill/>
          <a:ln w="28575" algn="ctr">
            <a:solidFill>
              <a:srgbClr val="FF3300"/>
            </a:solidFill>
            <a:miter lim="800000"/>
            <a:headEnd/>
            <a:tailEnd/>
          </a:ln>
        </p:spPr>
        <p:txBody>
          <a:bodyPr lIns="79200" tIns="39600" rIns="79200" bIns="39600" anchor="ctr">
            <a:spAutoFit/>
          </a:bodyPr>
          <a:lstStyle/>
          <a:p>
            <a:pPr algn="ctr" defTabSz="801688"/>
            <a:endParaRPr kumimoji="0" lang="zh-CN" altLang="en-US" sz="1400">
              <a:latin typeface="FrutigerNext LT Regular" pitchFamily="34" charset="0"/>
              <a:ea typeface="MS PGothic" pitchFamily="34" charset="-128"/>
            </a:endParaRPr>
          </a:p>
        </p:txBody>
      </p:sp>
      <p:sp>
        <p:nvSpPr>
          <p:cNvPr id="23" name="Rectangle 5"/>
          <p:cNvSpPr>
            <a:spLocks noChangeArrowheads="1"/>
          </p:cNvSpPr>
          <p:nvPr/>
        </p:nvSpPr>
        <p:spPr bwMode="auto">
          <a:xfrm>
            <a:off x="285750" y="4000500"/>
            <a:ext cx="1143000" cy="295275"/>
          </a:xfrm>
          <a:prstGeom prst="rect">
            <a:avLst/>
          </a:prstGeom>
          <a:noFill/>
          <a:ln w="28575" algn="ctr">
            <a:solidFill>
              <a:srgbClr val="FF3300"/>
            </a:solidFill>
            <a:miter lim="800000"/>
            <a:headEnd/>
            <a:tailEnd/>
          </a:ln>
        </p:spPr>
        <p:txBody>
          <a:bodyPr lIns="79200" tIns="39600" rIns="79200" bIns="39600" anchor="ctr">
            <a:spAutoFit/>
          </a:bodyPr>
          <a:lstStyle/>
          <a:p>
            <a:pPr algn="ctr" defTabSz="801688"/>
            <a:endParaRPr kumimoji="0" lang="zh-CN" altLang="en-US" sz="1400">
              <a:latin typeface="FrutigerNext LT Regular" pitchFamily="34" charset="0"/>
              <a:ea typeface="MS PGothic" pitchFamily="34" charset="-128"/>
            </a:endParaRPr>
          </a:p>
        </p:txBody>
      </p:sp>
      <p:sp>
        <p:nvSpPr>
          <p:cNvPr id="24" name="Rectangle 5"/>
          <p:cNvSpPr>
            <a:spLocks noChangeArrowheads="1"/>
          </p:cNvSpPr>
          <p:nvPr/>
        </p:nvSpPr>
        <p:spPr bwMode="auto">
          <a:xfrm>
            <a:off x="285750" y="5429250"/>
            <a:ext cx="1143000" cy="295275"/>
          </a:xfrm>
          <a:prstGeom prst="rect">
            <a:avLst/>
          </a:prstGeom>
          <a:noFill/>
          <a:ln w="28575" algn="ctr">
            <a:solidFill>
              <a:srgbClr val="FF3300"/>
            </a:solidFill>
            <a:miter lim="800000"/>
            <a:headEnd/>
            <a:tailEnd/>
          </a:ln>
        </p:spPr>
        <p:txBody>
          <a:bodyPr lIns="79200" tIns="39600" rIns="79200" bIns="39600" anchor="ctr">
            <a:spAutoFit/>
          </a:bodyPr>
          <a:lstStyle/>
          <a:p>
            <a:pPr algn="ctr" defTabSz="801688"/>
            <a:endParaRPr kumimoji="0" lang="zh-CN" altLang="en-US" sz="1400">
              <a:latin typeface="FrutigerNext LT Regular" pitchFamily="34" charset="0"/>
              <a:ea typeface="MS PGothic" pitchFamily="34" charset="-128"/>
            </a:endParaRPr>
          </a:p>
        </p:txBody>
      </p:sp>
      <p:sp>
        <p:nvSpPr>
          <p:cNvPr id="25" name="AutoShape 9"/>
          <p:cNvSpPr>
            <a:spLocks noChangeArrowheads="1"/>
          </p:cNvSpPr>
          <p:nvPr/>
        </p:nvSpPr>
        <p:spPr bwMode="auto">
          <a:xfrm>
            <a:off x="1785938" y="3357563"/>
            <a:ext cx="1928812" cy="357187"/>
          </a:xfrm>
          <a:prstGeom prst="wedgeRoundRectCallout">
            <a:avLst>
              <a:gd name="adj1" fmla="val -69042"/>
              <a:gd name="adj2" fmla="val -1055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Request Info. Block</a:t>
            </a:r>
          </a:p>
        </p:txBody>
      </p:sp>
      <p:sp>
        <p:nvSpPr>
          <p:cNvPr id="26" name="AutoShape 9"/>
          <p:cNvSpPr>
            <a:spLocks noChangeArrowheads="1"/>
          </p:cNvSpPr>
          <p:nvPr/>
        </p:nvSpPr>
        <p:spPr bwMode="auto">
          <a:xfrm>
            <a:off x="1785938" y="4071938"/>
            <a:ext cx="1928812" cy="357187"/>
          </a:xfrm>
          <a:prstGeom prst="wedgeRoundRectCallout">
            <a:avLst>
              <a:gd name="adj1" fmla="val -69042"/>
              <a:gd name="adj2" fmla="val -1055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Additional Info. Block</a:t>
            </a:r>
          </a:p>
        </p:txBody>
      </p:sp>
      <p:sp>
        <p:nvSpPr>
          <p:cNvPr id="27" name="AutoShape 9"/>
          <p:cNvSpPr>
            <a:spLocks noChangeArrowheads="1"/>
          </p:cNvSpPr>
          <p:nvPr/>
        </p:nvSpPr>
        <p:spPr bwMode="auto">
          <a:xfrm>
            <a:off x="1785938" y="5357813"/>
            <a:ext cx="1928812" cy="357187"/>
          </a:xfrm>
          <a:prstGeom prst="wedgeRoundRectCallout">
            <a:avLst>
              <a:gd name="adj1" fmla="val -69042"/>
              <a:gd name="adj2" fmla="val -1055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Outage Info.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15" grpId="0" animBg="1"/>
      <p:bldP spid="19"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smtClean="0"/>
              <a:t>Course Objectives and Structure</a:t>
            </a:r>
            <a:endParaRPr lang="zh-CN" altLang="en-US" smtClean="0"/>
          </a:p>
        </p:txBody>
      </p:sp>
      <p:sp>
        <p:nvSpPr>
          <p:cNvPr id="8195" name="内容占位符 2"/>
          <p:cNvSpPr>
            <a:spLocks noGrp="1"/>
          </p:cNvSpPr>
          <p:nvPr>
            <p:ph idx="1"/>
          </p:nvPr>
        </p:nvSpPr>
        <p:spPr>
          <a:xfrm>
            <a:off x="312738" y="1244600"/>
            <a:ext cx="8507412" cy="2041525"/>
          </a:xfrm>
        </p:spPr>
        <p:txBody>
          <a:bodyPr/>
          <a:lstStyle/>
          <a:p>
            <a:r>
              <a:rPr lang="en-US" altLang="zh-CN" sz="2000" b="1" smtClean="0">
                <a:solidFill>
                  <a:schemeClr val="tx2"/>
                </a:solidFill>
              </a:rPr>
              <a:t>Course Objectives</a:t>
            </a:r>
          </a:p>
          <a:p>
            <a:pPr>
              <a:buFont typeface="Wingdings" pitchFamily="2" charset="2"/>
              <a:buNone/>
            </a:pPr>
            <a:r>
              <a:rPr lang="en-US" altLang="zh-CN" sz="1800" smtClean="0"/>
              <a:t>	By the end of the course, the participants will </a:t>
            </a:r>
          </a:p>
          <a:p>
            <a:pPr marL="800100" lvl="1" indent="-342900">
              <a:buClrTx/>
              <a:buSzPct val="100000"/>
              <a:buFont typeface="Arial" charset="0"/>
              <a:buAutoNum type="arabicPeriod"/>
            </a:pPr>
            <a:r>
              <a:rPr lang="en-US" altLang="zh-CN" sz="1800" smtClean="0"/>
              <a:t>Have an outline of ZTE customer request self-service portal</a:t>
            </a:r>
          </a:p>
          <a:p>
            <a:pPr marL="800100" lvl="1" indent="-342900">
              <a:buClrTx/>
              <a:buSzPct val="100000"/>
              <a:buFont typeface="Arial" charset="0"/>
              <a:buAutoNum type="arabicPeriod"/>
            </a:pPr>
            <a:r>
              <a:rPr lang="en-US" altLang="zh-CN" sz="1800" smtClean="0"/>
              <a:t>Understand the basic request processing procedure</a:t>
            </a:r>
          </a:p>
          <a:p>
            <a:pPr marL="800100" lvl="1" indent="-342900">
              <a:buClrTx/>
              <a:buSzPct val="100000"/>
              <a:buFont typeface="Arial" charset="0"/>
              <a:buAutoNum type="arabicPeriod"/>
            </a:pPr>
            <a:r>
              <a:rPr lang="en-US" altLang="zh-CN" sz="1800" smtClean="0"/>
              <a:t>Be able to log and track requests, communicate with ZTE engineers, close requests and fill in the satisfactory survey</a:t>
            </a:r>
          </a:p>
        </p:txBody>
      </p:sp>
      <p:sp>
        <p:nvSpPr>
          <p:cNvPr id="6" name="内容占位符 2"/>
          <p:cNvSpPr txBox="1">
            <a:spLocks/>
          </p:cNvSpPr>
          <p:nvPr/>
        </p:nvSpPr>
        <p:spPr bwMode="auto">
          <a:xfrm>
            <a:off x="317500" y="3530600"/>
            <a:ext cx="8507413" cy="1470025"/>
          </a:xfrm>
          <a:prstGeom prst="rect">
            <a:avLst/>
          </a:prstGeom>
          <a:noFill/>
          <a:ln w="9525">
            <a:noFill/>
            <a:miter lim="800000"/>
            <a:headEnd/>
            <a:tailEnd/>
          </a:ln>
        </p:spPr>
        <p:txBody>
          <a:bodyPr/>
          <a:lstStyle/>
          <a:p>
            <a:pPr marL="342900" indent="-342900" eaLnBrk="0" hangingPunct="0">
              <a:spcBef>
                <a:spcPct val="20000"/>
              </a:spcBef>
              <a:buClr>
                <a:schemeClr val="tx2"/>
              </a:buClr>
              <a:buSzPct val="80000"/>
              <a:buFont typeface="Wingdings" pitchFamily="2" charset="2"/>
              <a:buChar char="n"/>
              <a:defRPr/>
            </a:pPr>
            <a:r>
              <a:rPr kumimoji="0" lang="en-US" altLang="zh-CN" sz="2000" b="1" kern="0" dirty="0">
                <a:solidFill>
                  <a:schemeClr val="tx2"/>
                </a:solidFill>
                <a:latin typeface="+mn-lt"/>
                <a:ea typeface="+mn-ea"/>
              </a:rPr>
              <a:t>Course Structure</a:t>
            </a:r>
          </a:p>
          <a:p>
            <a:pPr marL="342900" indent="-342900" eaLnBrk="0" hangingPunct="0">
              <a:spcBef>
                <a:spcPct val="20000"/>
              </a:spcBef>
              <a:buClr>
                <a:schemeClr val="tx2"/>
              </a:buClr>
              <a:buSzPct val="80000"/>
              <a:buFont typeface="Wingdings" pitchFamily="2" charset="2"/>
              <a:buChar char="n"/>
              <a:defRPr/>
            </a:pPr>
            <a:endParaRPr kumimoji="0" lang="zh-CN" altLang="en-US" sz="2200" kern="0" dirty="0">
              <a:solidFill>
                <a:schemeClr val="tx1"/>
              </a:solidFill>
              <a:latin typeface="+mn-lt"/>
              <a:ea typeface="+mn-ea"/>
            </a:endParaRPr>
          </a:p>
        </p:txBody>
      </p:sp>
      <p:graphicFrame>
        <p:nvGraphicFramePr>
          <p:cNvPr id="7" name="Group 6"/>
          <p:cNvGraphicFramePr>
            <a:graphicFrameLocks noGrp="1"/>
          </p:cNvGraphicFramePr>
          <p:nvPr/>
        </p:nvGraphicFramePr>
        <p:xfrm>
          <a:off x="785813" y="4000500"/>
          <a:ext cx="7929562" cy="1955165"/>
        </p:xfrm>
        <a:graphic>
          <a:graphicData uri="http://schemas.openxmlformats.org/drawingml/2006/table">
            <a:tbl>
              <a:tblPr/>
              <a:tblGrid>
                <a:gridCol w="587375"/>
                <a:gridCol w="4772025"/>
                <a:gridCol w="1468437"/>
                <a:gridCol w="1101725"/>
              </a:tblGrid>
              <a:tr h="4921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隶书" pitchFamily="49" charset="-122"/>
                        </a:rPr>
                        <a:t>No.</a:t>
                      </a:r>
                      <a:endParaRPr kumimoji="0" lang="zh-CN" altLang="en-US" sz="1800" b="1" i="0" u="none" strike="noStrike" cap="none" normalizeH="0" baseline="0" smtClean="0">
                        <a:ln>
                          <a:noFill/>
                        </a:ln>
                        <a:solidFill>
                          <a:schemeClr val="tx1"/>
                        </a:solidFill>
                        <a:effectLst/>
                        <a:latin typeface="Arial" charset="0"/>
                        <a:ea typeface="隶书"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隶书" pitchFamily="49" charset="-122"/>
                        </a:rPr>
                        <a:t>Course Content</a:t>
                      </a:r>
                      <a:endParaRPr kumimoji="0" lang="zh-CN" altLang="en-US" sz="1800" b="1" i="0" u="none" strike="noStrike" cap="none" normalizeH="0" baseline="0" smtClean="0">
                        <a:ln>
                          <a:noFill/>
                        </a:ln>
                        <a:solidFill>
                          <a:schemeClr val="tx1"/>
                        </a:solidFill>
                        <a:effectLst/>
                        <a:latin typeface="Arial" charset="0"/>
                        <a:ea typeface="隶书"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隶书" pitchFamily="49" charset="-122"/>
                        </a:rPr>
                        <a:t>Importance</a:t>
                      </a:r>
                      <a:endParaRPr kumimoji="0" lang="zh-CN" altLang="en-US" sz="1800" b="1" i="0" u="none" strike="noStrike" cap="none" normalizeH="0" baseline="0" smtClean="0">
                        <a:ln>
                          <a:noFill/>
                        </a:ln>
                        <a:solidFill>
                          <a:schemeClr val="tx1"/>
                        </a:solidFill>
                        <a:effectLst/>
                        <a:latin typeface="Arial" charset="0"/>
                        <a:ea typeface="隶书"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隶书" pitchFamily="49" charset="-122"/>
                        </a:rPr>
                        <a:t>Hours</a:t>
                      </a:r>
                      <a:endParaRPr kumimoji="0" lang="zh-CN" altLang="en-US" sz="1800" b="1" i="0" u="none" strike="noStrike" cap="none" normalizeH="0" baseline="0" smtClean="0">
                        <a:ln>
                          <a:noFill/>
                        </a:ln>
                        <a:solidFill>
                          <a:schemeClr val="tx1"/>
                        </a:solidFill>
                        <a:effectLst/>
                        <a:latin typeface="Arial" charset="0"/>
                        <a:ea typeface="隶书"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96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pitchFamily="2" charset="-122"/>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Registration &amp; Login</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Medium</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5mins</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pitchFamily="2" charset="-122"/>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Request Processing Procedure &amp; Operations</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High</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30mins</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pitchFamily="2" charset="-122"/>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Q&amp;A</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High</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5mins</a:t>
                      </a:r>
                      <a:r>
                        <a:rPr kumimoji="0" lang="zh-CN" altLang="en-US" sz="18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pitchFamily="2" charset="-122"/>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Practice</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High</a:t>
                      </a:r>
                      <a:r>
                        <a:rPr kumimoji="0" lang="zh-CN" altLang="en-US" sz="18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20mins</a:t>
                      </a:r>
                      <a:r>
                        <a:rPr kumimoji="0" lang="zh-CN" altLang="en-US" sz="1800" b="0" i="0" u="none" strike="noStrike" cap="none" normalizeH="0" baseline="0" smtClean="0">
                          <a:ln>
                            <a:noFill/>
                          </a:ln>
                          <a:solidFill>
                            <a:schemeClr val="tx1"/>
                          </a:solidFill>
                          <a:effectLst/>
                          <a:latin typeface="Arial" charset="0"/>
                          <a:ea typeface="宋体" pitchFamily="2" charset="-12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42875" y="1390650"/>
            <a:ext cx="8786813" cy="4038600"/>
          </a:xfrm>
          <a:prstGeom prst="rect">
            <a:avLst/>
          </a:prstGeom>
          <a:noFill/>
          <a:ln w="9525">
            <a:noFill/>
            <a:miter lim="800000"/>
            <a:headEnd/>
            <a:tailEnd/>
          </a:ln>
        </p:spPr>
      </p:pic>
      <p:sp>
        <p:nvSpPr>
          <p:cNvPr id="24579" name="标题 1"/>
          <p:cNvSpPr>
            <a:spLocks noGrp="1"/>
          </p:cNvSpPr>
          <p:nvPr>
            <p:ph type="title"/>
          </p:nvPr>
        </p:nvSpPr>
        <p:spPr/>
        <p:txBody>
          <a:bodyPr/>
          <a:lstStyle/>
          <a:p>
            <a:r>
              <a:rPr lang="en-US" altLang="zh-CN" smtClean="0"/>
              <a:t>View a Request – Process</a:t>
            </a:r>
            <a:endParaRPr lang="zh-CN" altLang="en-US" smtClean="0"/>
          </a:p>
        </p:txBody>
      </p:sp>
      <p:sp>
        <p:nvSpPr>
          <p:cNvPr id="10" name="AutoShape 9"/>
          <p:cNvSpPr>
            <a:spLocks noChangeArrowheads="1"/>
          </p:cNvSpPr>
          <p:nvPr/>
        </p:nvSpPr>
        <p:spPr bwMode="auto">
          <a:xfrm>
            <a:off x="1714500" y="2060575"/>
            <a:ext cx="1928813" cy="439738"/>
          </a:xfrm>
          <a:prstGeom prst="wedgeRoundRectCallout">
            <a:avLst>
              <a:gd name="adj1" fmla="val -47810"/>
              <a:gd name="adj2" fmla="val 8911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Processing Log Tab</a:t>
            </a:r>
          </a:p>
        </p:txBody>
      </p:sp>
      <p:sp>
        <p:nvSpPr>
          <p:cNvPr id="14" name="Rectangle 8"/>
          <p:cNvSpPr>
            <a:spLocks noChangeArrowheads="1"/>
          </p:cNvSpPr>
          <p:nvPr/>
        </p:nvSpPr>
        <p:spPr bwMode="auto">
          <a:xfrm>
            <a:off x="1428750" y="2681288"/>
            <a:ext cx="785813" cy="296862"/>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18" name="AutoShape 9"/>
          <p:cNvSpPr>
            <a:spLocks noChangeArrowheads="1"/>
          </p:cNvSpPr>
          <p:nvPr/>
        </p:nvSpPr>
        <p:spPr bwMode="auto">
          <a:xfrm>
            <a:off x="1000125" y="5526088"/>
            <a:ext cx="1214438" cy="428625"/>
          </a:xfrm>
          <a:prstGeom prst="wedgeRoundRectCallout">
            <a:avLst>
              <a:gd name="adj1" fmla="val -44681"/>
              <a:gd name="adj2" fmla="val -84625"/>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Operations</a:t>
            </a:r>
          </a:p>
        </p:txBody>
      </p:sp>
      <p:sp>
        <p:nvSpPr>
          <p:cNvPr id="20" name="Rectangle 11"/>
          <p:cNvSpPr>
            <a:spLocks noChangeArrowheads="1"/>
          </p:cNvSpPr>
          <p:nvPr/>
        </p:nvSpPr>
        <p:spPr bwMode="auto">
          <a:xfrm>
            <a:off x="571500" y="3214688"/>
            <a:ext cx="1285875" cy="2143125"/>
          </a:xfrm>
          <a:prstGeom prst="rect">
            <a:avLst/>
          </a:prstGeom>
          <a:noFill/>
          <a:ln w="28575">
            <a:solidFill>
              <a:srgbClr val="FF0000"/>
            </a:solidFill>
            <a:miter lim="800000"/>
            <a:headEnd/>
            <a:tailEnd/>
          </a:ln>
        </p:spPr>
        <p:txBody>
          <a:bodyPr wrap="none" anchor="ctr"/>
          <a:lstStyle/>
          <a:p>
            <a:pPr algn="ctr"/>
            <a:endParaRPr lang="zh-CN" altLang="en-US"/>
          </a:p>
        </p:txBody>
      </p:sp>
      <p:sp>
        <p:nvSpPr>
          <p:cNvPr id="21" name="Rectangle 11"/>
          <p:cNvSpPr>
            <a:spLocks noChangeArrowheads="1"/>
          </p:cNvSpPr>
          <p:nvPr/>
        </p:nvSpPr>
        <p:spPr bwMode="auto">
          <a:xfrm>
            <a:off x="2000250" y="3214688"/>
            <a:ext cx="4286250" cy="2143125"/>
          </a:xfrm>
          <a:prstGeom prst="rect">
            <a:avLst/>
          </a:prstGeom>
          <a:noFill/>
          <a:ln w="28575">
            <a:solidFill>
              <a:srgbClr val="FF0000"/>
            </a:solidFill>
            <a:miter lim="800000"/>
            <a:headEnd/>
            <a:tailEnd/>
          </a:ln>
        </p:spPr>
        <p:txBody>
          <a:bodyPr wrap="none" anchor="ctr"/>
          <a:lstStyle/>
          <a:p>
            <a:pPr algn="ctr"/>
            <a:endParaRPr lang="zh-CN" altLang="en-US"/>
          </a:p>
        </p:txBody>
      </p:sp>
      <p:sp>
        <p:nvSpPr>
          <p:cNvPr id="28" name="AutoShape 9"/>
          <p:cNvSpPr>
            <a:spLocks noChangeArrowheads="1"/>
          </p:cNvSpPr>
          <p:nvPr/>
        </p:nvSpPr>
        <p:spPr bwMode="auto">
          <a:xfrm>
            <a:off x="4071938" y="5526088"/>
            <a:ext cx="2071687" cy="428625"/>
          </a:xfrm>
          <a:prstGeom prst="wedgeRoundRectCallout">
            <a:avLst>
              <a:gd name="adj1" fmla="val -44681"/>
              <a:gd name="adj2" fmla="val -84625"/>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Operation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0" grpId="0" animBg="1"/>
      <p:bldP spid="21"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42875" y="1285875"/>
            <a:ext cx="8786813" cy="4848225"/>
          </a:xfrm>
          <a:prstGeom prst="rect">
            <a:avLst/>
          </a:prstGeom>
          <a:noFill/>
          <a:ln w="9525">
            <a:noFill/>
            <a:miter lim="800000"/>
            <a:headEnd/>
            <a:tailEnd/>
          </a:ln>
        </p:spPr>
      </p:pic>
      <p:sp>
        <p:nvSpPr>
          <p:cNvPr id="25603" name="标题 1"/>
          <p:cNvSpPr>
            <a:spLocks noGrp="1"/>
          </p:cNvSpPr>
          <p:nvPr>
            <p:ph type="title"/>
          </p:nvPr>
        </p:nvSpPr>
        <p:spPr/>
        <p:txBody>
          <a:bodyPr/>
          <a:lstStyle/>
          <a:p>
            <a:r>
              <a:rPr lang="en-US" altLang="zh-CN" smtClean="0"/>
              <a:t>View a Request – Service Level Management</a:t>
            </a:r>
            <a:endParaRPr lang="zh-CN" altLang="en-US" smtClean="0"/>
          </a:p>
        </p:txBody>
      </p:sp>
      <p:sp>
        <p:nvSpPr>
          <p:cNvPr id="10" name="AutoShape 9"/>
          <p:cNvSpPr>
            <a:spLocks noChangeArrowheads="1"/>
          </p:cNvSpPr>
          <p:nvPr/>
        </p:nvSpPr>
        <p:spPr bwMode="auto">
          <a:xfrm>
            <a:off x="2571750" y="2022475"/>
            <a:ext cx="2786063" cy="439738"/>
          </a:xfrm>
          <a:prstGeom prst="wedgeRoundRectCallout">
            <a:avLst>
              <a:gd name="adj1" fmla="val -47810"/>
              <a:gd name="adj2" fmla="val 8911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Service Level Management Tab</a:t>
            </a:r>
          </a:p>
        </p:txBody>
      </p:sp>
      <p:sp>
        <p:nvSpPr>
          <p:cNvPr id="14" name="Rectangle 8"/>
          <p:cNvSpPr>
            <a:spLocks noChangeArrowheads="1"/>
          </p:cNvSpPr>
          <p:nvPr/>
        </p:nvSpPr>
        <p:spPr bwMode="auto">
          <a:xfrm>
            <a:off x="2286000" y="2665413"/>
            <a:ext cx="785813" cy="296862"/>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18" name="AutoShape 9"/>
          <p:cNvSpPr>
            <a:spLocks noChangeArrowheads="1"/>
          </p:cNvSpPr>
          <p:nvPr/>
        </p:nvSpPr>
        <p:spPr bwMode="auto">
          <a:xfrm>
            <a:off x="142875" y="4046538"/>
            <a:ext cx="1428750" cy="428625"/>
          </a:xfrm>
          <a:prstGeom prst="wedgeRoundRectCallout">
            <a:avLst>
              <a:gd name="adj1" fmla="val -3426"/>
              <a:gd name="adj2" fmla="val -9055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Service Targets</a:t>
            </a:r>
          </a:p>
        </p:txBody>
      </p:sp>
      <p:sp>
        <p:nvSpPr>
          <p:cNvPr id="20" name="Rectangle 11"/>
          <p:cNvSpPr>
            <a:spLocks noChangeArrowheads="1"/>
          </p:cNvSpPr>
          <p:nvPr/>
        </p:nvSpPr>
        <p:spPr bwMode="auto">
          <a:xfrm>
            <a:off x="142875" y="3214688"/>
            <a:ext cx="1285875" cy="357187"/>
          </a:xfrm>
          <a:prstGeom prst="rect">
            <a:avLst/>
          </a:prstGeom>
          <a:noFill/>
          <a:ln w="28575">
            <a:solidFill>
              <a:srgbClr val="FF0000"/>
            </a:solidFill>
            <a:miter lim="800000"/>
            <a:headEnd/>
            <a:tailEnd/>
          </a:ln>
        </p:spPr>
        <p:txBody>
          <a:bodyPr wrap="none" anchor="ctr"/>
          <a:lstStyle/>
          <a:p>
            <a:pPr algn="ctr"/>
            <a:endParaRPr lang="zh-CN" altLang="en-US"/>
          </a:p>
        </p:txBody>
      </p:sp>
      <p:sp>
        <p:nvSpPr>
          <p:cNvPr id="21" name="Rectangle 11"/>
          <p:cNvSpPr>
            <a:spLocks noChangeArrowheads="1"/>
          </p:cNvSpPr>
          <p:nvPr/>
        </p:nvSpPr>
        <p:spPr bwMode="auto">
          <a:xfrm>
            <a:off x="142875" y="5324475"/>
            <a:ext cx="1285875" cy="285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28" name="AutoShape 9"/>
          <p:cNvSpPr>
            <a:spLocks noChangeArrowheads="1"/>
          </p:cNvSpPr>
          <p:nvPr/>
        </p:nvSpPr>
        <p:spPr bwMode="auto">
          <a:xfrm>
            <a:off x="928688" y="5786438"/>
            <a:ext cx="2714625" cy="428625"/>
          </a:xfrm>
          <a:prstGeom prst="wedgeRoundRectCallout">
            <a:avLst>
              <a:gd name="adj1" fmla="val -40472"/>
              <a:gd name="adj2" fmla="val -87588"/>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Recorded Suspension, If Any.</a:t>
            </a:r>
          </a:p>
        </p:txBody>
      </p:sp>
      <p:sp>
        <p:nvSpPr>
          <p:cNvPr id="11" name="Rectangle 11"/>
          <p:cNvSpPr>
            <a:spLocks noChangeArrowheads="1"/>
          </p:cNvSpPr>
          <p:nvPr/>
        </p:nvSpPr>
        <p:spPr bwMode="auto">
          <a:xfrm>
            <a:off x="500063" y="3609975"/>
            <a:ext cx="928687" cy="2476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2" name="AutoShape 9"/>
          <p:cNvSpPr>
            <a:spLocks noChangeArrowheads="1"/>
          </p:cNvSpPr>
          <p:nvPr/>
        </p:nvSpPr>
        <p:spPr bwMode="auto">
          <a:xfrm>
            <a:off x="1785938" y="3143250"/>
            <a:ext cx="1571625" cy="357188"/>
          </a:xfrm>
          <a:prstGeom prst="wedgeRoundRectCallout">
            <a:avLst>
              <a:gd name="adj1" fmla="val -71870"/>
              <a:gd name="adj2" fmla="val 22042"/>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Contracted SLA</a:t>
            </a:r>
          </a:p>
        </p:txBody>
      </p:sp>
      <p:sp>
        <p:nvSpPr>
          <p:cNvPr id="13" name="Rectangle 11"/>
          <p:cNvSpPr>
            <a:spLocks noChangeArrowheads="1"/>
          </p:cNvSpPr>
          <p:nvPr/>
        </p:nvSpPr>
        <p:spPr bwMode="auto">
          <a:xfrm>
            <a:off x="1928813" y="3571875"/>
            <a:ext cx="642937" cy="285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5" name="Rectangle 11"/>
          <p:cNvSpPr>
            <a:spLocks noChangeArrowheads="1"/>
          </p:cNvSpPr>
          <p:nvPr/>
        </p:nvSpPr>
        <p:spPr bwMode="auto">
          <a:xfrm>
            <a:off x="4143375" y="3571875"/>
            <a:ext cx="642938" cy="285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6" name="Rectangle 11"/>
          <p:cNvSpPr>
            <a:spLocks noChangeArrowheads="1"/>
          </p:cNvSpPr>
          <p:nvPr/>
        </p:nvSpPr>
        <p:spPr bwMode="auto">
          <a:xfrm>
            <a:off x="6429375" y="3571875"/>
            <a:ext cx="642938" cy="285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7" name="Rectangle 11"/>
          <p:cNvSpPr>
            <a:spLocks noChangeArrowheads="1"/>
          </p:cNvSpPr>
          <p:nvPr/>
        </p:nvSpPr>
        <p:spPr bwMode="auto">
          <a:xfrm>
            <a:off x="7858125" y="3571875"/>
            <a:ext cx="785813" cy="285750"/>
          </a:xfrm>
          <a:prstGeom prst="rect">
            <a:avLst/>
          </a:prstGeom>
          <a:noFill/>
          <a:ln w="28575">
            <a:solidFill>
              <a:srgbClr val="FF0000"/>
            </a:solidFill>
            <a:miter lim="800000"/>
            <a:headEnd/>
            <a:tailEnd/>
          </a:ln>
        </p:spPr>
        <p:txBody>
          <a:bodyPr wrap="none"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fill="hold"/>
                                        <p:tgtEl>
                                          <p:spTgt spid="17"/>
                                        </p:tgtEl>
                                        <p:attrNameLst>
                                          <p:attrName>ppt_x</p:attrName>
                                        </p:attrNameLst>
                                      </p:cBhvr>
                                      <p:tavLst>
                                        <p:tav tm="0">
                                          <p:val>
                                            <p:strVal val="#ppt_x"/>
                                          </p:val>
                                        </p:tav>
                                        <p:tav tm="100000">
                                          <p:val>
                                            <p:strVal val="#ppt_x"/>
                                          </p:val>
                                        </p:tav>
                                      </p:tavLst>
                                    </p:anim>
                                    <p:anim calcmode="lin" valueType="num">
                                      <p:cBhvr additive="base">
                                        <p:cTn id="5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1000" fill="hold"/>
                                        <p:tgtEl>
                                          <p:spTgt spid="21"/>
                                        </p:tgtEl>
                                        <p:attrNameLst>
                                          <p:attrName>ppt_x</p:attrName>
                                        </p:attrNameLst>
                                      </p:cBhvr>
                                      <p:tavLst>
                                        <p:tav tm="0">
                                          <p:val>
                                            <p:strVal val="#ppt_x"/>
                                          </p:val>
                                        </p:tav>
                                        <p:tav tm="100000">
                                          <p:val>
                                            <p:strVal val="#ppt_x"/>
                                          </p:val>
                                        </p:tav>
                                      </p:tavLst>
                                    </p:anim>
                                    <p:anim calcmode="lin" valueType="num">
                                      <p:cBhvr additive="base">
                                        <p:cTn id="6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0" grpId="0" animBg="1"/>
      <p:bldP spid="21" grpId="0" animBg="1"/>
      <p:bldP spid="28" grpId="0" animBg="1"/>
      <p:bldP spid="11" grpId="0" animBg="1"/>
      <p:bldP spid="12" grpId="0" animBg="1"/>
      <p:bldP spid="13"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42875" y="1766888"/>
            <a:ext cx="8858250" cy="3324225"/>
          </a:xfrm>
          <a:prstGeom prst="rect">
            <a:avLst/>
          </a:prstGeom>
          <a:noFill/>
          <a:ln w="9525">
            <a:noFill/>
            <a:miter lim="800000"/>
            <a:headEnd/>
            <a:tailEnd/>
          </a:ln>
        </p:spPr>
      </p:pic>
      <p:sp>
        <p:nvSpPr>
          <p:cNvPr id="26627" name="标题 1"/>
          <p:cNvSpPr>
            <a:spLocks noGrp="1"/>
          </p:cNvSpPr>
          <p:nvPr>
            <p:ph type="title"/>
          </p:nvPr>
        </p:nvSpPr>
        <p:spPr/>
        <p:txBody>
          <a:bodyPr/>
          <a:lstStyle/>
          <a:p>
            <a:r>
              <a:rPr lang="en-US" altLang="zh-CN" smtClean="0"/>
              <a:t>View a Request – Service Report</a:t>
            </a:r>
            <a:endParaRPr lang="zh-CN" altLang="en-US" smtClean="0"/>
          </a:p>
        </p:txBody>
      </p:sp>
      <p:sp>
        <p:nvSpPr>
          <p:cNvPr id="10" name="AutoShape 9"/>
          <p:cNvSpPr>
            <a:spLocks noChangeArrowheads="1"/>
          </p:cNvSpPr>
          <p:nvPr/>
        </p:nvSpPr>
        <p:spPr bwMode="auto">
          <a:xfrm>
            <a:off x="3714750" y="2500313"/>
            <a:ext cx="1785938" cy="439737"/>
          </a:xfrm>
          <a:prstGeom prst="wedgeRoundRectCallout">
            <a:avLst>
              <a:gd name="adj1" fmla="val -47810"/>
              <a:gd name="adj2" fmla="val 8911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Service Report Tab</a:t>
            </a:r>
          </a:p>
        </p:txBody>
      </p:sp>
      <p:sp>
        <p:nvSpPr>
          <p:cNvPr id="14" name="Rectangle 8"/>
          <p:cNvSpPr>
            <a:spLocks noChangeArrowheads="1"/>
          </p:cNvSpPr>
          <p:nvPr/>
        </p:nvSpPr>
        <p:spPr bwMode="auto">
          <a:xfrm>
            <a:off x="3429000" y="3189288"/>
            <a:ext cx="785813" cy="296862"/>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21" name="Rectangle 11"/>
          <p:cNvSpPr>
            <a:spLocks noChangeArrowheads="1"/>
          </p:cNvSpPr>
          <p:nvPr/>
        </p:nvSpPr>
        <p:spPr bwMode="auto">
          <a:xfrm>
            <a:off x="1500188" y="3500438"/>
            <a:ext cx="1643062" cy="1428750"/>
          </a:xfrm>
          <a:prstGeom prst="rect">
            <a:avLst/>
          </a:prstGeom>
          <a:noFill/>
          <a:ln w="28575">
            <a:solidFill>
              <a:srgbClr val="FF0000"/>
            </a:solidFill>
            <a:miter lim="800000"/>
            <a:headEnd/>
            <a:tailEnd/>
          </a:ln>
        </p:spPr>
        <p:txBody>
          <a:bodyPr wrap="none" anchor="ctr"/>
          <a:lstStyle/>
          <a:p>
            <a:pPr algn="ctr"/>
            <a:endParaRPr lang="zh-CN" altLang="en-US"/>
          </a:p>
        </p:txBody>
      </p:sp>
      <p:sp>
        <p:nvSpPr>
          <p:cNvPr id="28" name="AutoShape 9"/>
          <p:cNvSpPr>
            <a:spLocks noChangeArrowheads="1"/>
          </p:cNvSpPr>
          <p:nvPr/>
        </p:nvSpPr>
        <p:spPr bwMode="auto">
          <a:xfrm>
            <a:off x="3429000" y="3857625"/>
            <a:ext cx="2000250" cy="1000125"/>
          </a:xfrm>
          <a:prstGeom prst="wedgeRoundRectCallout">
            <a:avLst>
              <a:gd name="adj1" fmla="val -64231"/>
              <a:gd name="adj2" fmla="val -8861"/>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Reports as per each service target defined </a:t>
            </a:r>
          </a:p>
          <a:p>
            <a:pPr defTabSz="801688"/>
            <a:r>
              <a:rPr kumimoji="0" lang="en-US" altLang="zh-CN" sz="1400">
                <a:solidFill>
                  <a:srgbClr val="FF0000"/>
                </a:solidFill>
                <a:latin typeface="FrutigerNext LT Regular" pitchFamily="34" charset="0"/>
                <a:ea typeface="MS PGothic" pitchFamily="34" charset="-128"/>
              </a:rPr>
              <a:t>in SLA package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42875" y="1785938"/>
            <a:ext cx="8858250" cy="3429000"/>
          </a:xfrm>
          <a:prstGeom prst="rect">
            <a:avLst/>
          </a:prstGeom>
          <a:noFill/>
          <a:ln w="9525">
            <a:noFill/>
            <a:miter lim="800000"/>
            <a:headEnd/>
            <a:tailEnd/>
          </a:ln>
        </p:spPr>
      </p:pic>
      <p:sp>
        <p:nvSpPr>
          <p:cNvPr id="27651" name="标题 1"/>
          <p:cNvSpPr>
            <a:spLocks noGrp="1"/>
          </p:cNvSpPr>
          <p:nvPr>
            <p:ph type="title"/>
          </p:nvPr>
        </p:nvSpPr>
        <p:spPr/>
        <p:txBody>
          <a:bodyPr/>
          <a:lstStyle/>
          <a:p>
            <a:r>
              <a:rPr lang="en-US" altLang="zh-CN" smtClean="0"/>
              <a:t>View a Request – Attachment</a:t>
            </a:r>
            <a:endParaRPr lang="zh-CN" altLang="en-US" smtClean="0"/>
          </a:p>
        </p:txBody>
      </p:sp>
      <p:sp>
        <p:nvSpPr>
          <p:cNvPr id="10" name="AutoShape 9"/>
          <p:cNvSpPr>
            <a:spLocks noChangeArrowheads="1"/>
          </p:cNvSpPr>
          <p:nvPr/>
        </p:nvSpPr>
        <p:spPr bwMode="auto">
          <a:xfrm>
            <a:off x="5000625" y="2500313"/>
            <a:ext cx="1785938" cy="439737"/>
          </a:xfrm>
          <a:prstGeom prst="wedgeRoundRectCallout">
            <a:avLst>
              <a:gd name="adj1" fmla="val -47810"/>
              <a:gd name="adj2" fmla="val 89111"/>
              <a:gd name="adj3" fmla="val 16667"/>
            </a:avLst>
          </a:prstGeom>
          <a:solidFill>
            <a:schemeClr val="bg1"/>
          </a:solidFill>
          <a:ln w="9525" algn="ctr">
            <a:solidFill>
              <a:srgbClr val="FF0000"/>
            </a:solidFill>
            <a:miter lim="800000"/>
            <a:headEnd/>
            <a:tailEnd/>
          </a:ln>
        </p:spPr>
        <p:txBody>
          <a:bodyPr lIns="79200" tIns="39600" rIns="79200" bIns="39600"/>
          <a:lstStyle/>
          <a:p>
            <a:pPr algn="ctr" defTabSz="801688"/>
            <a:r>
              <a:rPr kumimoji="0" lang="en-US" altLang="zh-CN" sz="1400">
                <a:solidFill>
                  <a:srgbClr val="FF0000"/>
                </a:solidFill>
                <a:latin typeface="FrutigerNext LT Regular" pitchFamily="34" charset="0"/>
                <a:ea typeface="MS PGothic" pitchFamily="34" charset="-128"/>
              </a:rPr>
              <a:t>Attachment Tab</a:t>
            </a:r>
          </a:p>
        </p:txBody>
      </p:sp>
      <p:sp>
        <p:nvSpPr>
          <p:cNvPr id="14" name="Rectangle 8"/>
          <p:cNvSpPr>
            <a:spLocks noChangeArrowheads="1"/>
          </p:cNvSpPr>
          <p:nvPr/>
        </p:nvSpPr>
        <p:spPr bwMode="auto">
          <a:xfrm>
            <a:off x="4714875" y="3189288"/>
            <a:ext cx="785813" cy="296862"/>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sp>
        <p:nvSpPr>
          <p:cNvPr id="21" name="Rectangle 11"/>
          <p:cNvSpPr>
            <a:spLocks noChangeArrowheads="1"/>
          </p:cNvSpPr>
          <p:nvPr/>
        </p:nvSpPr>
        <p:spPr bwMode="auto">
          <a:xfrm>
            <a:off x="142875" y="3786188"/>
            <a:ext cx="1643063" cy="500062"/>
          </a:xfrm>
          <a:prstGeom prst="rect">
            <a:avLst/>
          </a:prstGeom>
          <a:noFill/>
          <a:ln w="28575">
            <a:solidFill>
              <a:srgbClr val="FF0000"/>
            </a:solidFill>
            <a:miter lim="800000"/>
            <a:headEnd/>
            <a:tailEnd/>
          </a:ln>
        </p:spPr>
        <p:txBody>
          <a:bodyPr wrap="none" anchor="ctr"/>
          <a:lstStyle/>
          <a:p>
            <a:pPr algn="ctr"/>
            <a:endParaRPr lang="zh-CN" altLang="en-US"/>
          </a:p>
        </p:txBody>
      </p:sp>
      <p:sp>
        <p:nvSpPr>
          <p:cNvPr id="28" name="AutoShape 9"/>
          <p:cNvSpPr>
            <a:spLocks noChangeArrowheads="1"/>
          </p:cNvSpPr>
          <p:nvPr/>
        </p:nvSpPr>
        <p:spPr bwMode="auto">
          <a:xfrm>
            <a:off x="1143000" y="4500563"/>
            <a:ext cx="2000250" cy="642937"/>
          </a:xfrm>
          <a:prstGeom prst="wedgeRoundRectCallout">
            <a:avLst>
              <a:gd name="adj1" fmla="val -40102"/>
              <a:gd name="adj2" fmla="val -68542"/>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Related attachments are listed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3714750"/>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28675" name="标题 1"/>
          <p:cNvSpPr>
            <a:spLocks noGrp="1"/>
          </p:cNvSpPr>
          <p:nvPr>
            <p:ph type="title"/>
          </p:nvPr>
        </p:nvSpPr>
        <p:spPr/>
        <p:txBody>
          <a:bodyPr/>
          <a:lstStyle/>
          <a:p>
            <a:r>
              <a:rPr lang="en-US" altLang="zh-CN" smtClean="0"/>
              <a:t>Contents</a:t>
            </a:r>
            <a:endParaRPr lang="zh-CN" altLang="en-US" smtClean="0"/>
          </a:p>
        </p:txBody>
      </p:sp>
      <p:sp>
        <p:nvSpPr>
          <p:cNvPr id="10244" name="内容占位符 2"/>
          <p:cNvSpPr>
            <a:spLocks noGrp="1"/>
          </p:cNvSpPr>
          <p:nvPr>
            <p:ph idx="1"/>
          </p:nvPr>
        </p:nvSpPr>
        <p:spPr>
          <a:xfrm>
            <a:off x="312738" y="1244600"/>
            <a:ext cx="8507412" cy="5184775"/>
          </a:xfrm>
        </p:spPr>
        <p:txBody>
          <a:bodyPr/>
          <a:lstStyle/>
          <a:p>
            <a:pPr>
              <a:defRPr/>
            </a:pPr>
            <a:r>
              <a:rPr lang="en-US" altLang="zh-CN" dirty="0" smtClean="0">
                <a:solidFill>
                  <a:srgbClr val="B2B2B2"/>
                </a:solidFill>
              </a:rPr>
              <a:t>Introduction</a:t>
            </a:r>
          </a:p>
          <a:p>
            <a:pPr>
              <a:defRPr/>
            </a:pPr>
            <a:r>
              <a:rPr lang="en-US" altLang="zh-CN" dirty="0" smtClean="0">
                <a:solidFill>
                  <a:srgbClr val="B2B2B2"/>
                </a:solidFill>
              </a:rPr>
              <a:t>Login Instruction</a:t>
            </a:r>
          </a:p>
          <a:p>
            <a:pPr>
              <a:defRPr/>
            </a:pPr>
            <a:r>
              <a:rPr lang="en-US" altLang="zh-CN" dirty="0" smtClean="0">
                <a:solidFill>
                  <a:srgbClr val="B2B2B2"/>
                </a:solidFill>
              </a:rPr>
              <a:t>Request Processing Procedure</a:t>
            </a:r>
          </a:p>
          <a:p>
            <a:pPr>
              <a:defRPr/>
            </a:pPr>
            <a:r>
              <a:rPr lang="en-US" altLang="zh-CN" dirty="0" smtClean="0">
                <a:solidFill>
                  <a:schemeClr val="bg1">
                    <a:lumMod val="75000"/>
                  </a:schemeClr>
                </a:solidFill>
              </a:rPr>
              <a:t>Create a Request</a:t>
            </a:r>
          </a:p>
          <a:p>
            <a:pPr>
              <a:defRPr/>
            </a:pPr>
            <a:r>
              <a:rPr lang="en-US" altLang="zh-CN" dirty="0" smtClean="0">
                <a:solidFill>
                  <a:schemeClr val="bg1">
                    <a:lumMod val="75000"/>
                  </a:schemeClr>
                </a:solidFill>
              </a:rPr>
              <a:t>Search Requests</a:t>
            </a:r>
          </a:p>
          <a:p>
            <a:pPr>
              <a:defRPr/>
            </a:pPr>
            <a:r>
              <a:rPr lang="en-US" altLang="zh-CN" dirty="0" smtClean="0">
                <a:solidFill>
                  <a:schemeClr val="bg1">
                    <a:lumMod val="75000"/>
                  </a:schemeClr>
                </a:solidFill>
              </a:rPr>
              <a:t>View a Request</a:t>
            </a:r>
          </a:p>
          <a:p>
            <a:pPr>
              <a:defRPr/>
            </a:pPr>
            <a:r>
              <a:rPr lang="en-US" altLang="zh-CN" dirty="0" smtClean="0"/>
              <a:t>Communicate on a Request</a:t>
            </a:r>
          </a:p>
          <a:p>
            <a:pPr>
              <a:defRPr/>
            </a:pPr>
            <a:r>
              <a:rPr lang="en-US" altLang="zh-CN" dirty="0" smtClean="0"/>
              <a:t>Close a Request</a:t>
            </a:r>
          </a:p>
          <a:p>
            <a:pPr>
              <a:defRPr/>
            </a:pPr>
            <a:r>
              <a:rPr lang="en-US" altLang="zh-CN" dirty="0" smtClean="0"/>
              <a:t>Annex: Search a Trouble Ticket  Case</a:t>
            </a:r>
          </a:p>
          <a:p>
            <a:pPr>
              <a:defRPr/>
            </a:pPr>
            <a:endParaRPr lang="en-US" altLang="zh-CN" dirty="0" smtClean="0"/>
          </a:p>
          <a:p>
            <a:pPr>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9"/>
          <p:cNvGrpSpPr>
            <a:grpSpLocks/>
          </p:cNvGrpSpPr>
          <p:nvPr/>
        </p:nvGrpSpPr>
        <p:grpSpPr bwMode="auto">
          <a:xfrm>
            <a:off x="273050" y="1352550"/>
            <a:ext cx="8656638" cy="4219575"/>
            <a:chOff x="273050" y="1352550"/>
            <a:chExt cx="8656638" cy="4219575"/>
          </a:xfrm>
        </p:grpSpPr>
        <p:pic>
          <p:nvPicPr>
            <p:cNvPr id="29706" name="Picture 13"/>
            <p:cNvPicPr>
              <a:picLocks noChangeAspect="1" noChangeArrowheads="1"/>
            </p:cNvPicPr>
            <p:nvPr/>
          </p:nvPicPr>
          <p:blipFill>
            <a:blip r:embed="rId2"/>
            <a:srcRect/>
            <a:stretch>
              <a:fillRect/>
            </a:stretch>
          </p:blipFill>
          <p:spPr bwMode="auto">
            <a:xfrm>
              <a:off x="273050" y="1352550"/>
              <a:ext cx="8656638" cy="4219575"/>
            </a:xfrm>
            <a:prstGeom prst="rect">
              <a:avLst/>
            </a:prstGeom>
            <a:noFill/>
            <a:ln w="9525">
              <a:noFill/>
              <a:miter lim="800000"/>
              <a:headEnd/>
              <a:tailEnd/>
            </a:ln>
          </p:spPr>
        </p:pic>
        <p:pic>
          <p:nvPicPr>
            <p:cNvPr id="29707" name="Picture 9"/>
            <p:cNvPicPr>
              <a:picLocks noChangeAspect="1" noChangeArrowheads="1"/>
            </p:cNvPicPr>
            <p:nvPr/>
          </p:nvPicPr>
          <p:blipFill>
            <a:blip r:embed="rId3"/>
            <a:srcRect/>
            <a:stretch>
              <a:fillRect/>
            </a:stretch>
          </p:blipFill>
          <p:spPr bwMode="auto">
            <a:xfrm>
              <a:off x="7929586" y="4429132"/>
              <a:ext cx="857250" cy="438150"/>
            </a:xfrm>
            <a:prstGeom prst="rect">
              <a:avLst/>
            </a:prstGeom>
            <a:noFill/>
            <a:ln w="9525">
              <a:noFill/>
              <a:miter lim="800000"/>
              <a:headEnd/>
              <a:tailEnd/>
            </a:ln>
          </p:spPr>
        </p:pic>
      </p:grpSp>
      <p:grpSp>
        <p:nvGrpSpPr>
          <p:cNvPr id="3" name="组合 12"/>
          <p:cNvGrpSpPr>
            <a:grpSpLocks/>
          </p:cNvGrpSpPr>
          <p:nvPr/>
        </p:nvGrpSpPr>
        <p:grpSpPr bwMode="auto">
          <a:xfrm>
            <a:off x="500063" y="2095500"/>
            <a:ext cx="6961187" cy="1762125"/>
            <a:chOff x="500063" y="2095500"/>
            <a:chExt cx="6961187" cy="1762125"/>
          </a:xfrm>
        </p:grpSpPr>
        <p:pic>
          <p:nvPicPr>
            <p:cNvPr id="29704" name="Picture 9"/>
            <p:cNvPicPr>
              <a:picLocks noChangeAspect="1" noChangeArrowheads="1"/>
            </p:cNvPicPr>
            <p:nvPr/>
          </p:nvPicPr>
          <p:blipFill>
            <a:blip r:embed="rId4"/>
            <a:srcRect/>
            <a:stretch>
              <a:fillRect/>
            </a:stretch>
          </p:blipFill>
          <p:spPr bwMode="auto">
            <a:xfrm>
              <a:off x="500063" y="2095500"/>
              <a:ext cx="6961187" cy="1762125"/>
            </a:xfrm>
            <a:prstGeom prst="rect">
              <a:avLst/>
            </a:prstGeom>
            <a:noFill/>
            <a:ln w="9525">
              <a:solidFill>
                <a:schemeClr val="tx1"/>
              </a:solidFill>
              <a:miter lim="800000"/>
              <a:headEnd/>
              <a:tailEnd/>
            </a:ln>
          </p:spPr>
        </p:pic>
        <p:pic>
          <p:nvPicPr>
            <p:cNvPr id="29705" name="Picture 10"/>
            <p:cNvPicPr>
              <a:picLocks noChangeAspect="1" noChangeArrowheads="1"/>
            </p:cNvPicPr>
            <p:nvPr/>
          </p:nvPicPr>
          <p:blipFill>
            <a:blip r:embed="rId5"/>
            <a:srcRect/>
            <a:stretch>
              <a:fillRect/>
            </a:stretch>
          </p:blipFill>
          <p:spPr bwMode="auto">
            <a:xfrm>
              <a:off x="667962" y="2097254"/>
              <a:ext cx="2647950" cy="247650"/>
            </a:xfrm>
            <a:prstGeom prst="rect">
              <a:avLst/>
            </a:prstGeom>
            <a:noFill/>
            <a:ln w="9525">
              <a:noFill/>
              <a:miter lim="800000"/>
              <a:headEnd/>
              <a:tailEnd/>
            </a:ln>
          </p:spPr>
        </p:pic>
      </p:grpSp>
      <p:sp>
        <p:nvSpPr>
          <p:cNvPr id="29700" name="标题 1"/>
          <p:cNvSpPr>
            <a:spLocks noGrp="1"/>
          </p:cNvSpPr>
          <p:nvPr>
            <p:ph type="title"/>
          </p:nvPr>
        </p:nvSpPr>
        <p:spPr/>
        <p:txBody>
          <a:bodyPr/>
          <a:lstStyle/>
          <a:p>
            <a:r>
              <a:rPr lang="en-US" altLang="zh-CN" smtClean="0"/>
              <a:t>Communicate on a Request</a:t>
            </a:r>
            <a:endParaRPr lang="zh-CN" altLang="en-US" smtClean="0"/>
          </a:p>
        </p:txBody>
      </p:sp>
      <p:cxnSp>
        <p:nvCxnSpPr>
          <p:cNvPr id="8" name="直接箭头连接符 7"/>
          <p:cNvCxnSpPr>
            <a:cxnSpLocks noChangeShapeType="1"/>
          </p:cNvCxnSpPr>
          <p:nvPr/>
        </p:nvCxnSpPr>
        <p:spPr bwMode="auto">
          <a:xfrm rot="10800000">
            <a:off x="7500938" y="3929063"/>
            <a:ext cx="500062" cy="428625"/>
          </a:xfrm>
          <a:prstGeom prst="straightConnector1">
            <a:avLst/>
          </a:prstGeom>
          <a:noFill/>
          <a:ln w="34925" algn="ctr">
            <a:solidFill>
              <a:srgbClr val="FF0000"/>
            </a:solidFill>
            <a:round/>
            <a:headEnd/>
            <a:tailEnd type="arrow" w="med" len="med"/>
          </a:ln>
        </p:spPr>
      </p:cxnSp>
      <p:sp>
        <p:nvSpPr>
          <p:cNvPr id="12" name="AutoShape 4"/>
          <p:cNvSpPr>
            <a:spLocks noChangeArrowheads="1"/>
          </p:cNvSpPr>
          <p:nvPr/>
        </p:nvSpPr>
        <p:spPr bwMode="auto">
          <a:xfrm>
            <a:off x="4500563" y="2214563"/>
            <a:ext cx="2643187" cy="571500"/>
          </a:xfrm>
          <a:prstGeom prst="wedgeRoundRectCallout">
            <a:avLst>
              <a:gd name="adj1" fmla="val -38384"/>
              <a:gd name="adj2" fmla="val 92250"/>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You can send some notes or attachments to ZTE engineers</a:t>
            </a:r>
          </a:p>
        </p:txBody>
      </p:sp>
      <p:sp>
        <p:nvSpPr>
          <p:cNvPr id="15" name="Rectangle 11"/>
          <p:cNvSpPr>
            <a:spLocks noChangeArrowheads="1"/>
          </p:cNvSpPr>
          <p:nvPr/>
        </p:nvSpPr>
        <p:spPr bwMode="auto">
          <a:xfrm>
            <a:off x="7858125" y="4403725"/>
            <a:ext cx="941388" cy="525463"/>
          </a:xfrm>
          <a:prstGeom prst="rect">
            <a:avLst/>
          </a:prstGeom>
          <a:noFill/>
          <a:ln w="28575">
            <a:solidFill>
              <a:srgbClr val="FF0000"/>
            </a:solidFill>
            <a:miter lim="800000"/>
            <a:headEnd/>
            <a:tailEnd/>
          </a:ln>
        </p:spPr>
        <p:txBody>
          <a:bodyPr wrap="none"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143375"/>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30723" name="标题 1"/>
          <p:cNvSpPr>
            <a:spLocks noGrp="1"/>
          </p:cNvSpPr>
          <p:nvPr>
            <p:ph type="title"/>
          </p:nvPr>
        </p:nvSpPr>
        <p:spPr/>
        <p:txBody>
          <a:bodyPr/>
          <a:lstStyle/>
          <a:p>
            <a:r>
              <a:rPr lang="en-US" altLang="zh-CN" smtClean="0"/>
              <a:t>Contents</a:t>
            </a:r>
            <a:endParaRPr lang="zh-CN" altLang="en-US" smtClean="0"/>
          </a:p>
        </p:txBody>
      </p:sp>
      <p:sp>
        <p:nvSpPr>
          <p:cNvPr id="10244" name="内容占位符 2"/>
          <p:cNvSpPr>
            <a:spLocks noGrp="1"/>
          </p:cNvSpPr>
          <p:nvPr>
            <p:ph idx="1"/>
          </p:nvPr>
        </p:nvSpPr>
        <p:spPr>
          <a:xfrm>
            <a:off x="312738" y="1244600"/>
            <a:ext cx="8507412" cy="5184775"/>
          </a:xfrm>
        </p:spPr>
        <p:txBody>
          <a:bodyPr/>
          <a:lstStyle/>
          <a:p>
            <a:pPr>
              <a:defRPr/>
            </a:pPr>
            <a:r>
              <a:rPr lang="en-US" altLang="zh-CN" dirty="0" smtClean="0">
                <a:solidFill>
                  <a:srgbClr val="B2B2B2"/>
                </a:solidFill>
              </a:rPr>
              <a:t>Introduction</a:t>
            </a:r>
          </a:p>
          <a:p>
            <a:pPr>
              <a:defRPr/>
            </a:pPr>
            <a:r>
              <a:rPr lang="en-US" altLang="zh-CN" dirty="0" smtClean="0">
                <a:solidFill>
                  <a:srgbClr val="B2B2B2"/>
                </a:solidFill>
              </a:rPr>
              <a:t>Login Instruction</a:t>
            </a:r>
          </a:p>
          <a:p>
            <a:pPr>
              <a:defRPr/>
            </a:pPr>
            <a:r>
              <a:rPr lang="en-US" altLang="zh-CN" dirty="0" smtClean="0">
                <a:solidFill>
                  <a:srgbClr val="B2B2B2"/>
                </a:solidFill>
              </a:rPr>
              <a:t>Request Processing Procedure</a:t>
            </a:r>
          </a:p>
          <a:p>
            <a:pPr>
              <a:defRPr/>
            </a:pPr>
            <a:r>
              <a:rPr lang="en-US" altLang="zh-CN" dirty="0" smtClean="0">
                <a:solidFill>
                  <a:schemeClr val="bg1">
                    <a:lumMod val="75000"/>
                  </a:schemeClr>
                </a:solidFill>
              </a:rPr>
              <a:t>Create a Request</a:t>
            </a:r>
          </a:p>
          <a:p>
            <a:pPr>
              <a:defRPr/>
            </a:pPr>
            <a:r>
              <a:rPr lang="en-US" altLang="zh-CN" dirty="0" smtClean="0">
                <a:solidFill>
                  <a:schemeClr val="bg1">
                    <a:lumMod val="75000"/>
                  </a:schemeClr>
                </a:solidFill>
              </a:rPr>
              <a:t>Search Requests</a:t>
            </a:r>
          </a:p>
          <a:p>
            <a:pPr>
              <a:defRPr/>
            </a:pPr>
            <a:r>
              <a:rPr lang="en-US" altLang="zh-CN" dirty="0" smtClean="0">
                <a:solidFill>
                  <a:schemeClr val="bg1">
                    <a:lumMod val="75000"/>
                  </a:schemeClr>
                </a:solidFill>
              </a:rPr>
              <a:t>View a Request</a:t>
            </a:r>
          </a:p>
          <a:p>
            <a:pPr>
              <a:defRPr/>
            </a:pPr>
            <a:r>
              <a:rPr lang="en-US" altLang="zh-CN" dirty="0" smtClean="0">
                <a:solidFill>
                  <a:schemeClr val="bg1">
                    <a:lumMod val="75000"/>
                  </a:schemeClr>
                </a:solidFill>
              </a:rPr>
              <a:t>Communicate on a Request</a:t>
            </a:r>
          </a:p>
          <a:p>
            <a:pPr>
              <a:defRPr/>
            </a:pPr>
            <a:r>
              <a:rPr lang="en-US" altLang="zh-CN" dirty="0" smtClean="0"/>
              <a:t>Close a Request</a:t>
            </a:r>
          </a:p>
          <a:p>
            <a:pPr>
              <a:defRPr/>
            </a:pPr>
            <a:r>
              <a:rPr lang="en-US" altLang="zh-CN" dirty="0" smtClean="0"/>
              <a:t>Annex: Search a Trouble Ticket  Case</a:t>
            </a:r>
          </a:p>
          <a:p>
            <a:pPr>
              <a:defRPr/>
            </a:pPr>
            <a:endParaRPr lang="en-US" altLang="zh-CN" dirty="0" smtClean="0"/>
          </a:p>
          <a:p>
            <a:pPr>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3"/>
          <p:cNvPicPr>
            <a:picLocks noChangeAspect="1" noChangeArrowheads="1"/>
          </p:cNvPicPr>
          <p:nvPr/>
        </p:nvPicPr>
        <p:blipFill>
          <a:blip r:embed="rId2"/>
          <a:srcRect/>
          <a:stretch>
            <a:fillRect/>
          </a:stretch>
        </p:blipFill>
        <p:spPr bwMode="auto">
          <a:xfrm>
            <a:off x="273050" y="1352550"/>
            <a:ext cx="8656638" cy="4219575"/>
          </a:xfrm>
          <a:prstGeom prst="rect">
            <a:avLst/>
          </a:prstGeom>
          <a:noFill/>
          <a:ln w="9525">
            <a:noFill/>
            <a:miter lim="800000"/>
            <a:headEnd/>
            <a:tailEnd/>
          </a:ln>
        </p:spPr>
      </p:pic>
      <p:pic>
        <p:nvPicPr>
          <p:cNvPr id="28681" name="Picture 9"/>
          <p:cNvPicPr>
            <a:picLocks noChangeAspect="1" noChangeArrowheads="1"/>
          </p:cNvPicPr>
          <p:nvPr/>
        </p:nvPicPr>
        <p:blipFill>
          <a:blip r:embed="rId3"/>
          <a:srcRect/>
          <a:stretch>
            <a:fillRect/>
          </a:stretch>
        </p:blipFill>
        <p:spPr bwMode="auto">
          <a:xfrm>
            <a:off x="571500" y="1357313"/>
            <a:ext cx="6484938" cy="2552700"/>
          </a:xfrm>
          <a:prstGeom prst="rect">
            <a:avLst/>
          </a:prstGeom>
          <a:noFill/>
          <a:ln w="9525">
            <a:solidFill>
              <a:schemeClr val="tx1"/>
            </a:solidFill>
            <a:miter lim="800000"/>
            <a:headEnd/>
            <a:tailEnd/>
          </a:ln>
        </p:spPr>
      </p:pic>
      <p:sp>
        <p:nvSpPr>
          <p:cNvPr id="31748" name="标题 1"/>
          <p:cNvSpPr>
            <a:spLocks noGrp="1"/>
          </p:cNvSpPr>
          <p:nvPr>
            <p:ph type="title"/>
          </p:nvPr>
        </p:nvSpPr>
        <p:spPr/>
        <p:txBody>
          <a:bodyPr/>
          <a:lstStyle/>
          <a:p>
            <a:r>
              <a:rPr lang="en-US" altLang="zh-CN" smtClean="0"/>
              <a:t>Close a Request</a:t>
            </a:r>
            <a:endParaRPr lang="zh-CN" altLang="en-US" smtClean="0"/>
          </a:p>
        </p:txBody>
      </p:sp>
      <p:sp>
        <p:nvSpPr>
          <p:cNvPr id="6" name="Rectangle 8"/>
          <p:cNvSpPr>
            <a:spLocks noChangeArrowheads="1"/>
          </p:cNvSpPr>
          <p:nvPr/>
        </p:nvSpPr>
        <p:spPr bwMode="auto">
          <a:xfrm>
            <a:off x="8013700" y="4929188"/>
            <a:ext cx="785813" cy="295275"/>
          </a:xfrm>
          <a:prstGeom prst="rect">
            <a:avLst/>
          </a:prstGeom>
          <a:noFill/>
          <a:ln w="28575" algn="ctr">
            <a:solidFill>
              <a:srgbClr val="FF0000"/>
            </a:solidFill>
            <a:miter lim="800000"/>
            <a:headEnd/>
            <a:tailEnd/>
          </a:ln>
        </p:spPr>
        <p:txBody>
          <a:bodyPr lIns="79200" tIns="39600" rIns="79200" bIns="39600" anchor="ctr">
            <a:spAutoFit/>
          </a:bodyPr>
          <a:lstStyle/>
          <a:p>
            <a:pPr algn="ctr" defTabSz="801688"/>
            <a:endParaRPr kumimoji="0" lang="zh-CN" altLang="en-US" sz="1400">
              <a:solidFill>
                <a:schemeClr val="tx2"/>
              </a:solidFill>
              <a:latin typeface="FrutigerNext LT Regular" pitchFamily="34" charset="0"/>
              <a:ea typeface="MS PGothic" pitchFamily="34" charset="-128"/>
            </a:endParaRPr>
          </a:p>
        </p:txBody>
      </p:sp>
      <p:cxnSp>
        <p:nvCxnSpPr>
          <p:cNvPr id="7" name="直接箭头连接符 6"/>
          <p:cNvCxnSpPr>
            <a:cxnSpLocks noChangeShapeType="1"/>
          </p:cNvCxnSpPr>
          <p:nvPr/>
        </p:nvCxnSpPr>
        <p:spPr bwMode="auto">
          <a:xfrm rot="16200000" flipV="1">
            <a:off x="6929438" y="3929062"/>
            <a:ext cx="1214438" cy="785813"/>
          </a:xfrm>
          <a:prstGeom prst="straightConnector1">
            <a:avLst/>
          </a:prstGeom>
          <a:noFill/>
          <a:ln w="34925" algn="ctr">
            <a:solidFill>
              <a:srgbClr val="FF0000"/>
            </a:solidFill>
            <a:round/>
            <a:headEnd/>
            <a:tailEnd type="arrow" w="med" len="med"/>
          </a:ln>
        </p:spPr>
      </p:cxnSp>
      <p:sp>
        <p:nvSpPr>
          <p:cNvPr id="8" name="Rectangle 12"/>
          <p:cNvSpPr>
            <a:spLocks noChangeArrowheads="1"/>
          </p:cNvSpPr>
          <p:nvPr/>
        </p:nvSpPr>
        <p:spPr bwMode="auto">
          <a:xfrm>
            <a:off x="2286000" y="1571625"/>
            <a:ext cx="571500" cy="357188"/>
          </a:xfrm>
          <a:prstGeom prst="rect">
            <a:avLst/>
          </a:prstGeom>
          <a:noFill/>
          <a:ln w="28575">
            <a:solidFill>
              <a:srgbClr val="FF0000"/>
            </a:solidFill>
            <a:miter lim="800000"/>
            <a:headEnd/>
            <a:tailEnd/>
          </a:ln>
        </p:spPr>
        <p:txBody>
          <a:bodyPr wrap="none" anchor="ctr"/>
          <a:lstStyle/>
          <a:p>
            <a:pPr algn="ctr"/>
            <a:endParaRPr lang="zh-CN" altLang="en-US"/>
          </a:p>
        </p:txBody>
      </p:sp>
      <p:sp>
        <p:nvSpPr>
          <p:cNvPr id="9" name="AutoShape 4"/>
          <p:cNvSpPr>
            <a:spLocks noChangeArrowheads="1"/>
          </p:cNvSpPr>
          <p:nvPr/>
        </p:nvSpPr>
        <p:spPr bwMode="auto">
          <a:xfrm>
            <a:off x="3857625" y="1428750"/>
            <a:ext cx="2428875" cy="642938"/>
          </a:xfrm>
          <a:prstGeom prst="wedgeRoundRectCallout">
            <a:avLst>
              <a:gd name="adj1" fmla="val -40537"/>
              <a:gd name="adj2" fmla="val 91815"/>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Resolution validation and service quality evaluation</a:t>
            </a:r>
          </a:p>
        </p:txBody>
      </p:sp>
      <p:pic>
        <p:nvPicPr>
          <p:cNvPr id="28682" name="Picture 10"/>
          <p:cNvPicPr>
            <a:picLocks noChangeAspect="1" noChangeArrowheads="1"/>
          </p:cNvPicPr>
          <p:nvPr/>
        </p:nvPicPr>
        <p:blipFill>
          <a:blip r:embed="rId4"/>
          <a:srcRect/>
          <a:stretch>
            <a:fillRect/>
          </a:stretch>
        </p:blipFill>
        <p:spPr bwMode="auto">
          <a:xfrm>
            <a:off x="571500" y="4071938"/>
            <a:ext cx="6500813" cy="2085975"/>
          </a:xfrm>
          <a:prstGeom prst="rect">
            <a:avLst/>
          </a:prstGeom>
          <a:noFill/>
          <a:ln w="9525">
            <a:solidFill>
              <a:schemeClr val="tx1"/>
            </a:solidFill>
            <a:miter lim="800000"/>
            <a:headEnd/>
            <a:tailEnd/>
          </a:ln>
        </p:spPr>
      </p:pic>
      <p:sp>
        <p:nvSpPr>
          <p:cNvPr id="12" name="Rectangle 12"/>
          <p:cNvSpPr>
            <a:spLocks noChangeArrowheads="1"/>
          </p:cNvSpPr>
          <p:nvPr/>
        </p:nvSpPr>
        <p:spPr bwMode="auto">
          <a:xfrm>
            <a:off x="2643188" y="4357688"/>
            <a:ext cx="428625" cy="357187"/>
          </a:xfrm>
          <a:prstGeom prst="rect">
            <a:avLst/>
          </a:prstGeom>
          <a:noFill/>
          <a:ln w="28575">
            <a:solidFill>
              <a:srgbClr val="FF0000"/>
            </a:solidFill>
            <a:miter lim="800000"/>
            <a:headEnd/>
            <a:tailEnd/>
          </a:ln>
        </p:spPr>
        <p:txBody>
          <a:bodyPr wrap="none" anchor="ctr"/>
          <a:lstStyle/>
          <a:p>
            <a:pPr algn="ctr"/>
            <a:endParaRPr lang="zh-CN" altLang="en-US"/>
          </a:p>
        </p:txBody>
      </p:sp>
      <p:sp>
        <p:nvSpPr>
          <p:cNvPr id="13" name="AutoShape 4"/>
          <p:cNvSpPr>
            <a:spLocks noChangeArrowheads="1"/>
          </p:cNvSpPr>
          <p:nvPr/>
        </p:nvSpPr>
        <p:spPr bwMode="auto">
          <a:xfrm>
            <a:off x="3429000" y="4500563"/>
            <a:ext cx="2428875" cy="785812"/>
          </a:xfrm>
          <a:prstGeom prst="wedgeRoundRectCallout">
            <a:avLst>
              <a:gd name="adj1" fmla="val -38972"/>
              <a:gd name="adj2" fmla="val 86065"/>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Describe the reason if you think your request hasn’t been resolved yet.</a:t>
            </a:r>
          </a:p>
        </p:txBody>
      </p:sp>
      <p:cxnSp>
        <p:nvCxnSpPr>
          <p:cNvPr id="15" name="直接箭头连接符 14"/>
          <p:cNvCxnSpPr>
            <a:cxnSpLocks noChangeShapeType="1"/>
          </p:cNvCxnSpPr>
          <p:nvPr/>
        </p:nvCxnSpPr>
        <p:spPr bwMode="auto">
          <a:xfrm rot="10800000" flipV="1">
            <a:off x="7143750" y="5214938"/>
            <a:ext cx="785813" cy="214312"/>
          </a:xfrm>
          <a:prstGeom prst="straightConnector1">
            <a:avLst/>
          </a:prstGeom>
          <a:noFill/>
          <a:ln w="34925" algn="ctr">
            <a:solidFill>
              <a:srgbClr val="FF0000"/>
            </a:solidFill>
            <a:round/>
            <a:headEnd/>
            <a:tailEnd type="arrow" w="med" len="med"/>
          </a:ln>
        </p:spPr>
      </p:cxnSp>
      <p:pic>
        <p:nvPicPr>
          <p:cNvPr id="31757" name="Picture 12"/>
          <p:cNvPicPr>
            <a:picLocks noChangeAspect="1" noChangeArrowheads="1"/>
          </p:cNvPicPr>
          <p:nvPr/>
        </p:nvPicPr>
        <p:blipFill>
          <a:blip r:embed="rId5"/>
          <a:srcRect/>
          <a:stretch>
            <a:fillRect/>
          </a:stretch>
        </p:blipFill>
        <p:spPr bwMode="auto">
          <a:xfrm>
            <a:off x="8001000" y="4419600"/>
            <a:ext cx="798513"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868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868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0-#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527550"/>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32771" name="标题 1"/>
          <p:cNvSpPr>
            <a:spLocks noGrp="1"/>
          </p:cNvSpPr>
          <p:nvPr>
            <p:ph type="title"/>
          </p:nvPr>
        </p:nvSpPr>
        <p:spPr/>
        <p:txBody>
          <a:bodyPr/>
          <a:lstStyle/>
          <a:p>
            <a:r>
              <a:rPr lang="en-US" altLang="zh-CN" smtClean="0"/>
              <a:t>Contents</a:t>
            </a:r>
            <a:endParaRPr lang="zh-CN" altLang="en-US" smtClean="0"/>
          </a:p>
        </p:txBody>
      </p:sp>
      <p:sp>
        <p:nvSpPr>
          <p:cNvPr id="10244" name="内容占位符 2"/>
          <p:cNvSpPr>
            <a:spLocks noGrp="1"/>
          </p:cNvSpPr>
          <p:nvPr>
            <p:ph idx="1"/>
          </p:nvPr>
        </p:nvSpPr>
        <p:spPr>
          <a:xfrm>
            <a:off x="312738" y="1244600"/>
            <a:ext cx="8507412" cy="5184775"/>
          </a:xfrm>
        </p:spPr>
        <p:txBody>
          <a:bodyPr/>
          <a:lstStyle/>
          <a:p>
            <a:pPr>
              <a:defRPr/>
            </a:pPr>
            <a:r>
              <a:rPr lang="en-US" altLang="zh-CN" dirty="0" smtClean="0">
                <a:solidFill>
                  <a:srgbClr val="B2B2B2"/>
                </a:solidFill>
              </a:rPr>
              <a:t>Introduction</a:t>
            </a:r>
          </a:p>
          <a:p>
            <a:pPr>
              <a:defRPr/>
            </a:pPr>
            <a:r>
              <a:rPr lang="en-US" altLang="zh-CN" dirty="0" smtClean="0">
                <a:solidFill>
                  <a:srgbClr val="B2B2B2"/>
                </a:solidFill>
              </a:rPr>
              <a:t>Login Instruction</a:t>
            </a:r>
          </a:p>
          <a:p>
            <a:pPr>
              <a:defRPr/>
            </a:pPr>
            <a:r>
              <a:rPr lang="en-US" altLang="zh-CN" dirty="0" smtClean="0">
                <a:solidFill>
                  <a:srgbClr val="B2B2B2"/>
                </a:solidFill>
              </a:rPr>
              <a:t>Request Processing Procedure</a:t>
            </a:r>
          </a:p>
          <a:p>
            <a:pPr>
              <a:defRPr/>
            </a:pPr>
            <a:r>
              <a:rPr lang="en-US" altLang="zh-CN" dirty="0" smtClean="0">
                <a:solidFill>
                  <a:schemeClr val="bg1">
                    <a:lumMod val="75000"/>
                  </a:schemeClr>
                </a:solidFill>
              </a:rPr>
              <a:t>Create a Request</a:t>
            </a:r>
          </a:p>
          <a:p>
            <a:pPr>
              <a:defRPr/>
            </a:pPr>
            <a:r>
              <a:rPr lang="en-US" altLang="zh-CN" dirty="0" smtClean="0">
                <a:solidFill>
                  <a:schemeClr val="bg1">
                    <a:lumMod val="75000"/>
                  </a:schemeClr>
                </a:solidFill>
              </a:rPr>
              <a:t>Search Requests</a:t>
            </a:r>
          </a:p>
          <a:p>
            <a:pPr>
              <a:defRPr/>
            </a:pPr>
            <a:r>
              <a:rPr lang="en-US" altLang="zh-CN" dirty="0" smtClean="0">
                <a:solidFill>
                  <a:schemeClr val="bg1">
                    <a:lumMod val="75000"/>
                  </a:schemeClr>
                </a:solidFill>
              </a:rPr>
              <a:t>View a Request</a:t>
            </a:r>
          </a:p>
          <a:p>
            <a:pPr>
              <a:defRPr/>
            </a:pPr>
            <a:r>
              <a:rPr lang="en-US" altLang="zh-CN" dirty="0" smtClean="0">
                <a:solidFill>
                  <a:schemeClr val="bg1">
                    <a:lumMod val="75000"/>
                  </a:schemeClr>
                </a:solidFill>
              </a:rPr>
              <a:t>Communicate on a Request</a:t>
            </a:r>
          </a:p>
          <a:p>
            <a:pPr>
              <a:defRPr/>
            </a:pPr>
            <a:r>
              <a:rPr lang="en-US" altLang="zh-CN" dirty="0" smtClean="0">
                <a:solidFill>
                  <a:schemeClr val="bg1">
                    <a:lumMod val="75000"/>
                  </a:schemeClr>
                </a:solidFill>
              </a:rPr>
              <a:t>Close a Request</a:t>
            </a:r>
          </a:p>
          <a:p>
            <a:pPr>
              <a:defRPr/>
            </a:pPr>
            <a:r>
              <a:rPr lang="en-US" altLang="zh-CN" dirty="0" smtClean="0"/>
              <a:t>Annex: Search a Trouble Ticket  Case</a:t>
            </a:r>
          </a:p>
          <a:p>
            <a:pPr>
              <a:defRPr/>
            </a:pPr>
            <a:endParaRPr lang="en-US" altLang="zh-CN" dirty="0" smtClean="0"/>
          </a:p>
          <a:p>
            <a:pPr>
              <a:defRPr/>
            </a:pP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srcRect/>
          <a:stretch>
            <a:fillRect/>
          </a:stretch>
        </p:blipFill>
        <p:spPr bwMode="auto">
          <a:xfrm>
            <a:off x="500063" y="1285875"/>
            <a:ext cx="8143875" cy="5143500"/>
          </a:xfrm>
          <a:prstGeom prst="rect">
            <a:avLst/>
          </a:prstGeom>
          <a:noFill/>
          <a:ln w="9525">
            <a:noFill/>
            <a:miter lim="800000"/>
            <a:headEnd/>
            <a:tailEnd/>
          </a:ln>
        </p:spPr>
      </p:pic>
      <p:sp>
        <p:nvSpPr>
          <p:cNvPr id="33795" name="标题 1"/>
          <p:cNvSpPr>
            <a:spLocks noGrp="1"/>
          </p:cNvSpPr>
          <p:nvPr>
            <p:ph type="title"/>
          </p:nvPr>
        </p:nvSpPr>
        <p:spPr/>
        <p:txBody>
          <a:bodyPr/>
          <a:lstStyle/>
          <a:p>
            <a:r>
              <a:rPr lang="en-US" altLang="zh-CN" smtClean="0"/>
              <a:t>Annex: Search a Trouble Ticket  Case</a:t>
            </a:r>
            <a:endParaRPr lang="zh-CN" altLang="en-US" smtClean="0"/>
          </a:p>
        </p:txBody>
      </p:sp>
      <p:sp>
        <p:nvSpPr>
          <p:cNvPr id="6" name="Rectangle 5"/>
          <p:cNvSpPr>
            <a:spLocks noChangeArrowheads="1"/>
          </p:cNvSpPr>
          <p:nvPr/>
        </p:nvSpPr>
        <p:spPr bwMode="auto">
          <a:xfrm>
            <a:off x="4327525" y="1620838"/>
            <a:ext cx="574675" cy="287337"/>
          </a:xfrm>
          <a:prstGeom prst="rect">
            <a:avLst/>
          </a:prstGeom>
          <a:noFill/>
          <a:ln w="28575">
            <a:solidFill>
              <a:srgbClr val="FF0000"/>
            </a:solidFill>
            <a:miter lim="800000"/>
            <a:headEnd/>
            <a:tailEnd/>
          </a:ln>
        </p:spPr>
        <p:txBody>
          <a:bodyPr wrap="none" anchor="ctr"/>
          <a:lstStyle/>
          <a:p>
            <a:pPr algn="ctr"/>
            <a:endParaRPr lang="zh-CN" altLang="en-US"/>
          </a:p>
        </p:txBody>
      </p:sp>
      <p:sp>
        <p:nvSpPr>
          <p:cNvPr id="7" name="Rectangle 5"/>
          <p:cNvSpPr>
            <a:spLocks noChangeArrowheads="1"/>
          </p:cNvSpPr>
          <p:nvPr/>
        </p:nvSpPr>
        <p:spPr bwMode="auto">
          <a:xfrm>
            <a:off x="642938" y="2479675"/>
            <a:ext cx="1285875" cy="428625"/>
          </a:xfrm>
          <a:prstGeom prst="rect">
            <a:avLst/>
          </a:prstGeom>
          <a:noFill/>
          <a:ln w="28575">
            <a:solidFill>
              <a:srgbClr val="FF0000"/>
            </a:solidFill>
            <a:miter lim="800000"/>
            <a:headEnd/>
            <a:tailEnd/>
          </a:ln>
        </p:spPr>
        <p:txBody>
          <a:bodyPr wrap="none" anchor="ctr"/>
          <a:lstStyle/>
          <a:p>
            <a:pPr algn="ctr"/>
            <a:endParaRPr lang="zh-CN" altLang="en-US"/>
          </a:p>
        </p:txBody>
      </p:sp>
      <p:sp>
        <p:nvSpPr>
          <p:cNvPr id="9" name="Rectangle 5"/>
          <p:cNvSpPr>
            <a:spLocks noChangeArrowheads="1"/>
          </p:cNvSpPr>
          <p:nvPr/>
        </p:nvSpPr>
        <p:spPr bwMode="auto">
          <a:xfrm>
            <a:off x="2143125" y="2143125"/>
            <a:ext cx="6357938" cy="1857375"/>
          </a:xfrm>
          <a:prstGeom prst="rect">
            <a:avLst/>
          </a:prstGeom>
          <a:noFill/>
          <a:ln w="28575">
            <a:solidFill>
              <a:srgbClr val="FF0000"/>
            </a:solidFill>
            <a:miter lim="800000"/>
            <a:headEnd/>
            <a:tailEnd/>
          </a:ln>
        </p:spPr>
        <p:txBody>
          <a:bodyPr wrap="none" anchor="ctr"/>
          <a:lstStyle/>
          <a:p>
            <a:pPr algn="ctr"/>
            <a:endParaRPr lang="zh-CN" altLang="en-US"/>
          </a:p>
        </p:txBody>
      </p:sp>
      <p:sp>
        <p:nvSpPr>
          <p:cNvPr id="10" name="Rectangle 5"/>
          <p:cNvSpPr>
            <a:spLocks noChangeArrowheads="1"/>
          </p:cNvSpPr>
          <p:nvPr/>
        </p:nvSpPr>
        <p:spPr bwMode="auto">
          <a:xfrm>
            <a:off x="2143125" y="4500563"/>
            <a:ext cx="6357938" cy="1857375"/>
          </a:xfrm>
          <a:prstGeom prst="rect">
            <a:avLst/>
          </a:prstGeom>
          <a:noFill/>
          <a:ln w="28575">
            <a:solidFill>
              <a:srgbClr val="FF0000"/>
            </a:solidFill>
            <a:miter lim="800000"/>
            <a:headEnd/>
            <a:tailEnd/>
          </a:ln>
        </p:spPr>
        <p:txBody>
          <a:bodyPr wrap="none" anchor="ctr"/>
          <a:lstStyle/>
          <a:p>
            <a:pPr algn="ctr"/>
            <a:endParaRPr lang="zh-CN" altLang="en-US"/>
          </a:p>
        </p:txBody>
      </p:sp>
      <p:sp>
        <p:nvSpPr>
          <p:cNvPr id="13" name="AutoShape 4"/>
          <p:cNvSpPr>
            <a:spLocks noChangeArrowheads="1"/>
          </p:cNvSpPr>
          <p:nvPr/>
        </p:nvSpPr>
        <p:spPr bwMode="auto">
          <a:xfrm>
            <a:off x="357188" y="3357563"/>
            <a:ext cx="1571625" cy="642937"/>
          </a:xfrm>
          <a:prstGeom prst="wedgeRoundRectCallout">
            <a:avLst>
              <a:gd name="adj1" fmla="val 61412"/>
              <a:gd name="adj2" fmla="val -24565"/>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rPr>
              <a:t>Enter the search conditions</a:t>
            </a:r>
          </a:p>
        </p:txBody>
      </p:sp>
      <p:sp>
        <p:nvSpPr>
          <p:cNvPr id="14" name="AutoShape 4"/>
          <p:cNvSpPr>
            <a:spLocks noChangeArrowheads="1"/>
          </p:cNvSpPr>
          <p:nvPr/>
        </p:nvSpPr>
        <p:spPr bwMode="auto">
          <a:xfrm>
            <a:off x="357188" y="4500563"/>
            <a:ext cx="1571625" cy="357187"/>
          </a:xfrm>
          <a:prstGeom prst="wedgeRoundRectCallout">
            <a:avLst>
              <a:gd name="adj1" fmla="val 63662"/>
              <a:gd name="adj2" fmla="val 17375"/>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Results are listed</a:t>
            </a:r>
          </a:p>
        </p:txBody>
      </p:sp>
      <p:sp>
        <p:nvSpPr>
          <p:cNvPr id="15" name="Rectangle 12"/>
          <p:cNvSpPr>
            <a:spLocks noChangeArrowheads="1"/>
          </p:cNvSpPr>
          <p:nvPr/>
        </p:nvSpPr>
        <p:spPr bwMode="auto">
          <a:xfrm>
            <a:off x="2143125" y="5256213"/>
            <a:ext cx="3000375" cy="360362"/>
          </a:xfrm>
          <a:prstGeom prst="rect">
            <a:avLst/>
          </a:prstGeom>
          <a:noFill/>
          <a:ln w="28575">
            <a:solidFill>
              <a:srgbClr val="FF0000"/>
            </a:solidFill>
            <a:miter lim="800000"/>
            <a:headEnd/>
            <a:tailEnd/>
          </a:ln>
        </p:spPr>
        <p:txBody>
          <a:bodyPr wrap="none" anchor="ctr"/>
          <a:lstStyle/>
          <a:p>
            <a:pPr algn="ctr"/>
            <a:endParaRPr lang="zh-CN" altLang="en-US"/>
          </a:p>
        </p:txBody>
      </p:sp>
      <p:sp>
        <p:nvSpPr>
          <p:cNvPr id="16" name="AutoShape 13"/>
          <p:cNvSpPr>
            <a:spLocks noChangeArrowheads="1"/>
          </p:cNvSpPr>
          <p:nvPr/>
        </p:nvSpPr>
        <p:spPr bwMode="auto">
          <a:xfrm>
            <a:off x="357188" y="5357813"/>
            <a:ext cx="1571625" cy="785812"/>
          </a:xfrm>
          <a:prstGeom prst="wedgeRoundRectCallout">
            <a:avLst>
              <a:gd name="adj1" fmla="val 85870"/>
              <a:gd name="adj2" fmla="val -44759"/>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Click on the Title </a:t>
            </a:r>
          </a:p>
          <a:p>
            <a:pPr defTabSz="801688"/>
            <a:r>
              <a:rPr kumimoji="0" lang="en-US" altLang="zh-CN" sz="1400">
                <a:solidFill>
                  <a:srgbClr val="FF0000"/>
                </a:solidFill>
                <a:latin typeface="FrutigerNext LT Regular" pitchFamily="34" charset="0"/>
                <a:ea typeface="MS PGothic" pitchFamily="34" charset="-128"/>
              </a:rPr>
              <a:t>link to view the </a:t>
            </a:r>
          </a:p>
          <a:p>
            <a:pPr defTabSz="801688"/>
            <a:r>
              <a:rPr kumimoji="0" lang="en-US" altLang="zh-CN" sz="1400">
                <a:solidFill>
                  <a:srgbClr val="FF0000"/>
                </a:solidFill>
                <a:latin typeface="FrutigerNext LT Regular" pitchFamily="34" charset="0"/>
                <a:ea typeface="MS PGothic" pitchFamily="34" charset="-128"/>
              </a:rPr>
              <a:t>case details.</a:t>
            </a:r>
          </a:p>
        </p:txBody>
      </p:sp>
      <p:sp>
        <p:nvSpPr>
          <p:cNvPr id="18" name="Rectangle 5"/>
          <p:cNvSpPr>
            <a:spLocks noChangeArrowheads="1"/>
          </p:cNvSpPr>
          <p:nvPr/>
        </p:nvSpPr>
        <p:spPr bwMode="auto">
          <a:xfrm>
            <a:off x="7500938" y="4040188"/>
            <a:ext cx="574675" cy="215900"/>
          </a:xfrm>
          <a:prstGeom prst="rect">
            <a:avLst/>
          </a:prstGeom>
          <a:noFill/>
          <a:ln w="28575">
            <a:solidFill>
              <a:srgbClr val="FF0000"/>
            </a:solidFill>
            <a:miter lim="800000"/>
            <a:headEnd/>
            <a:tailEnd/>
          </a:ln>
        </p:spPr>
        <p:txBody>
          <a:bodyPr wrap="none" anchor="ctr"/>
          <a:lstStyle/>
          <a:p>
            <a:pPr algn="ctr"/>
            <a:endParaRPr lang="zh-CN" altLang="en-US"/>
          </a:p>
        </p:txBody>
      </p:sp>
      <p:sp>
        <p:nvSpPr>
          <p:cNvPr id="19" name="AutoShape 4"/>
          <p:cNvSpPr>
            <a:spLocks noChangeArrowheads="1"/>
          </p:cNvSpPr>
          <p:nvPr/>
        </p:nvSpPr>
        <p:spPr bwMode="auto">
          <a:xfrm>
            <a:off x="5072063" y="4071938"/>
            <a:ext cx="2214562" cy="357187"/>
          </a:xfrm>
          <a:prstGeom prst="wedgeRoundRectCallout">
            <a:avLst>
              <a:gd name="adj1" fmla="val 60255"/>
              <a:gd name="adj2" fmla="val -42903"/>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Click the Search button</a:t>
            </a:r>
          </a:p>
        </p:txBody>
      </p:sp>
      <p:sp>
        <p:nvSpPr>
          <p:cNvPr id="17" name="AutoShape 4"/>
          <p:cNvSpPr>
            <a:spLocks noChangeArrowheads="1"/>
          </p:cNvSpPr>
          <p:nvPr/>
        </p:nvSpPr>
        <p:spPr bwMode="auto">
          <a:xfrm flipH="1">
            <a:off x="5286375" y="1071563"/>
            <a:ext cx="1428750" cy="571500"/>
          </a:xfrm>
          <a:prstGeom prst="wedgeRoundRectCallout">
            <a:avLst>
              <a:gd name="adj1" fmla="val 76810"/>
              <a:gd name="adj2" fmla="val 53731"/>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rPr>
              <a:t>Trouble Ticket Case Entry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animBg="1"/>
      <p:bldP spid="14" grpId="0" animBg="1"/>
      <p:bldP spid="15" grpId="0" animBg="1"/>
      <p:bldP spid="16" grpId="0" animBg="1"/>
      <p:bldP spid="18" grpId="0" animBg="1"/>
      <p:bldP spid="19"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304925"/>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9219" name="标题 1"/>
          <p:cNvSpPr>
            <a:spLocks noGrp="1"/>
          </p:cNvSpPr>
          <p:nvPr>
            <p:ph type="title"/>
          </p:nvPr>
        </p:nvSpPr>
        <p:spPr/>
        <p:txBody>
          <a:bodyPr/>
          <a:lstStyle/>
          <a:p>
            <a:r>
              <a:rPr lang="en-US" altLang="zh-CN" smtClean="0"/>
              <a:t>Contents</a:t>
            </a:r>
            <a:endParaRPr lang="zh-CN" altLang="en-US" smtClean="0"/>
          </a:p>
        </p:txBody>
      </p:sp>
      <p:sp>
        <p:nvSpPr>
          <p:cNvPr id="9220" name="内容占位符 2"/>
          <p:cNvSpPr>
            <a:spLocks noGrp="1"/>
          </p:cNvSpPr>
          <p:nvPr>
            <p:ph idx="1"/>
          </p:nvPr>
        </p:nvSpPr>
        <p:spPr>
          <a:xfrm>
            <a:off x="312738" y="1244600"/>
            <a:ext cx="8507412" cy="5184775"/>
          </a:xfrm>
        </p:spPr>
        <p:txBody>
          <a:bodyPr/>
          <a:lstStyle/>
          <a:p>
            <a:r>
              <a:rPr lang="en-US" altLang="zh-CN" smtClean="0"/>
              <a:t>Introduction</a:t>
            </a:r>
          </a:p>
          <a:p>
            <a:r>
              <a:rPr lang="en-US" altLang="zh-CN" smtClean="0"/>
              <a:t>Login Instruction</a:t>
            </a:r>
          </a:p>
          <a:p>
            <a:r>
              <a:rPr lang="en-US" altLang="zh-CN" smtClean="0"/>
              <a:t>Request Processing Procedure</a:t>
            </a:r>
          </a:p>
          <a:p>
            <a:r>
              <a:rPr lang="en-US" altLang="zh-CN" smtClean="0"/>
              <a:t>Create a Request</a:t>
            </a:r>
            <a:endParaRPr lang="en-US" altLang="zh-CN" smtClean="0">
              <a:solidFill>
                <a:srgbClr val="FF0000"/>
              </a:solidFill>
            </a:endParaRPr>
          </a:p>
          <a:p>
            <a:r>
              <a:rPr lang="en-US" altLang="zh-CN" smtClean="0"/>
              <a:t>Search Requests</a:t>
            </a:r>
          </a:p>
          <a:p>
            <a:r>
              <a:rPr lang="en-US" altLang="zh-CN" smtClean="0"/>
              <a:t>View a Request</a:t>
            </a:r>
          </a:p>
          <a:p>
            <a:r>
              <a:rPr lang="en-US" altLang="zh-CN" smtClean="0"/>
              <a:t>Communicate on a Request</a:t>
            </a:r>
          </a:p>
          <a:p>
            <a:r>
              <a:rPr lang="en-US" altLang="zh-CN" smtClean="0"/>
              <a:t>Close a Request</a:t>
            </a:r>
          </a:p>
          <a:p>
            <a:r>
              <a:rPr lang="en-US" altLang="zh-CN" smtClean="0"/>
              <a:t>Annex: Search a Trouble Ticket Case</a:t>
            </a:r>
          </a:p>
          <a:p>
            <a:endParaRPr lang="en-US" altLang="zh-CN" smtClean="0"/>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内容占位符 2"/>
          <p:cNvSpPr>
            <a:spLocks noGrp="1"/>
          </p:cNvSpPr>
          <p:nvPr>
            <p:ph idx="1"/>
          </p:nvPr>
        </p:nvSpPr>
        <p:spPr>
          <a:xfrm>
            <a:off x="285750" y="1268413"/>
            <a:ext cx="8650288" cy="803275"/>
          </a:xfrm>
        </p:spPr>
        <p:txBody>
          <a:bodyPr/>
          <a:lstStyle/>
          <a:p>
            <a:pPr>
              <a:buFont typeface="Wingdings" pitchFamily="2" charset="2"/>
              <a:buNone/>
            </a:pPr>
            <a:r>
              <a:rPr lang="en-US" altLang="zh-CN" smtClean="0"/>
              <a:t>	This slide gives you a brief introduction on how to log and track customer requests in </a:t>
            </a:r>
            <a:r>
              <a:rPr lang="en-US" altLang="zh-CN" smtClean="0">
                <a:solidFill>
                  <a:srgbClr val="0087E2"/>
                </a:solidFill>
              </a:rPr>
              <a:t>http://support.zte.com.cn</a:t>
            </a:r>
            <a:r>
              <a:rPr lang="en-US" altLang="zh-CN" smtClean="0"/>
              <a:t>, it allows you to</a:t>
            </a:r>
          </a:p>
        </p:txBody>
      </p:sp>
      <p:sp>
        <p:nvSpPr>
          <p:cNvPr id="10243" name="标题 1"/>
          <p:cNvSpPr>
            <a:spLocks noGrp="1"/>
          </p:cNvSpPr>
          <p:nvPr>
            <p:ph type="title"/>
          </p:nvPr>
        </p:nvSpPr>
        <p:spPr/>
        <p:txBody>
          <a:bodyPr/>
          <a:lstStyle/>
          <a:p>
            <a:r>
              <a:rPr lang="en-US" altLang="zh-CN" smtClean="0"/>
              <a:t>Introduction</a:t>
            </a:r>
            <a:endParaRPr lang="zh-CN" altLang="en-US" smtClean="0"/>
          </a:p>
        </p:txBody>
      </p:sp>
      <p:sp>
        <p:nvSpPr>
          <p:cNvPr id="5" name="内容占位符 2"/>
          <p:cNvSpPr txBox="1">
            <a:spLocks/>
          </p:cNvSpPr>
          <p:nvPr/>
        </p:nvSpPr>
        <p:spPr bwMode="auto">
          <a:xfrm>
            <a:off x="292100" y="2293938"/>
            <a:ext cx="8507413" cy="571500"/>
          </a:xfrm>
          <a:prstGeom prst="rect">
            <a:avLst/>
          </a:prstGeom>
          <a:noFill/>
          <a:ln w="9525">
            <a:noFill/>
            <a:miter lim="800000"/>
            <a:headEnd/>
            <a:tailEnd/>
          </a:ln>
        </p:spPr>
        <p:txBody>
          <a:bodyPr/>
          <a:lstStyle/>
          <a:p>
            <a:pPr marL="342900" indent="-342900" eaLnBrk="0" hangingPunct="0">
              <a:spcBef>
                <a:spcPct val="20000"/>
              </a:spcBef>
              <a:buClr>
                <a:schemeClr val="tx2"/>
              </a:buClr>
              <a:buSzPct val="80000"/>
              <a:buFont typeface="Arial" pitchFamily="34" charset="0"/>
              <a:buChar char="•"/>
              <a:defRPr/>
            </a:pPr>
            <a:r>
              <a:rPr lang="en-US" altLang="zh-CN" sz="2200" dirty="0">
                <a:solidFill>
                  <a:schemeClr val="tx1"/>
                </a:solidFill>
                <a:latin typeface="+mn-lt"/>
                <a:ea typeface="+mn-ea"/>
              </a:rPr>
              <a:t>Create requests, including Consultation, Incident, Problem, etc.</a:t>
            </a:r>
          </a:p>
        </p:txBody>
      </p:sp>
      <p:sp>
        <p:nvSpPr>
          <p:cNvPr id="6" name="内容占位符 2"/>
          <p:cNvSpPr txBox="1">
            <a:spLocks/>
          </p:cNvSpPr>
          <p:nvPr/>
        </p:nvSpPr>
        <p:spPr bwMode="auto">
          <a:xfrm>
            <a:off x="285750" y="2794000"/>
            <a:ext cx="8507413" cy="571500"/>
          </a:xfrm>
          <a:prstGeom prst="rect">
            <a:avLst/>
          </a:prstGeom>
          <a:noFill/>
          <a:ln w="9525">
            <a:noFill/>
            <a:miter lim="800000"/>
            <a:headEnd/>
            <a:tailEnd/>
          </a:ln>
        </p:spPr>
        <p:txBody>
          <a:bodyPr/>
          <a:lstStyle/>
          <a:p>
            <a:pPr marL="342900" indent="-342900" eaLnBrk="0" hangingPunct="0">
              <a:spcBef>
                <a:spcPct val="20000"/>
              </a:spcBef>
              <a:buClr>
                <a:schemeClr val="tx2"/>
              </a:buClr>
              <a:buSzPct val="80000"/>
              <a:buFont typeface="Arial" pitchFamily="34" charset="0"/>
              <a:buChar char="•"/>
              <a:defRPr/>
            </a:pPr>
            <a:r>
              <a:rPr lang="en-US" altLang="zh-CN" sz="2200" dirty="0">
                <a:solidFill>
                  <a:schemeClr val="tx1"/>
                </a:solidFill>
                <a:latin typeface="+mn-lt"/>
                <a:ea typeface="+mn-ea"/>
              </a:rPr>
              <a:t>Track the status of your requests</a:t>
            </a:r>
          </a:p>
        </p:txBody>
      </p:sp>
      <p:sp>
        <p:nvSpPr>
          <p:cNvPr id="7" name="内容占位符 2"/>
          <p:cNvSpPr txBox="1">
            <a:spLocks/>
          </p:cNvSpPr>
          <p:nvPr/>
        </p:nvSpPr>
        <p:spPr bwMode="auto">
          <a:xfrm>
            <a:off x="285750" y="3268663"/>
            <a:ext cx="8507413" cy="525462"/>
          </a:xfrm>
          <a:prstGeom prst="rect">
            <a:avLst/>
          </a:prstGeom>
          <a:noFill/>
          <a:ln w="9525">
            <a:noFill/>
            <a:miter lim="800000"/>
            <a:headEnd/>
            <a:tailEnd/>
          </a:ln>
        </p:spPr>
        <p:txBody>
          <a:bodyPr/>
          <a:lstStyle/>
          <a:p>
            <a:pPr marL="342900" indent="-342900" algn="just" eaLnBrk="0" hangingPunct="0">
              <a:spcBef>
                <a:spcPct val="20000"/>
              </a:spcBef>
              <a:buClr>
                <a:schemeClr val="tx2"/>
              </a:buClr>
              <a:buSzPct val="80000"/>
              <a:buFont typeface="Arial" pitchFamily="34" charset="0"/>
              <a:buChar char="•"/>
              <a:defRPr/>
            </a:pPr>
            <a:r>
              <a:rPr lang="en-US" altLang="zh-CN" sz="2200" dirty="0">
                <a:solidFill>
                  <a:schemeClr val="tx1"/>
                </a:solidFill>
                <a:latin typeface="+mn-lt"/>
                <a:ea typeface="+mn-ea"/>
              </a:rPr>
              <a:t>Communicate with ZTE support engineers on the requests</a:t>
            </a:r>
          </a:p>
        </p:txBody>
      </p:sp>
      <p:sp>
        <p:nvSpPr>
          <p:cNvPr id="8" name="内容占位符 2"/>
          <p:cNvSpPr txBox="1">
            <a:spLocks/>
          </p:cNvSpPr>
          <p:nvPr/>
        </p:nvSpPr>
        <p:spPr bwMode="auto">
          <a:xfrm>
            <a:off x="292100" y="3794125"/>
            <a:ext cx="8507413" cy="492125"/>
          </a:xfrm>
          <a:prstGeom prst="rect">
            <a:avLst/>
          </a:prstGeom>
          <a:noFill/>
          <a:ln w="9525">
            <a:noFill/>
            <a:miter lim="800000"/>
            <a:headEnd/>
            <a:tailEnd/>
          </a:ln>
        </p:spPr>
        <p:txBody>
          <a:bodyPr/>
          <a:lstStyle/>
          <a:p>
            <a:pPr marL="342900" indent="-342900" eaLnBrk="0" hangingPunct="0">
              <a:spcBef>
                <a:spcPct val="20000"/>
              </a:spcBef>
              <a:buClr>
                <a:schemeClr val="tx2"/>
              </a:buClr>
              <a:buSzPct val="80000"/>
              <a:buFont typeface="Arial" pitchFamily="34" charset="0"/>
              <a:buChar char="•"/>
              <a:defRPr/>
            </a:pPr>
            <a:r>
              <a:rPr lang="en-US" altLang="zh-CN" sz="2200" dirty="0">
                <a:solidFill>
                  <a:schemeClr val="tx1"/>
                </a:solidFill>
                <a:latin typeface="+mn-lt"/>
                <a:ea typeface="+mn-ea"/>
              </a:rPr>
              <a:t>Close the requests and fill in the satisfactory survey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内容占位符 24"/>
          <p:cNvSpPr>
            <a:spLocks noGrp="1"/>
          </p:cNvSpPr>
          <p:nvPr>
            <p:ph idx="1"/>
          </p:nvPr>
        </p:nvSpPr>
        <p:spPr/>
        <p:txBody>
          <a:bodyPr/>
          <a:lstStyle/>
          <a:p>
            <a:endParaRPr lang="zh-CN" altLang="en-US" sz="1800" smtClean="0"/>
          </a:p>
        </p:txBody>
      </p:sp>
      <p:sp>
        <p:nvSpPr>
          <p:cNvPr id="1028" name="标题 1"/>
          <p:cNvSpPr>
            <a:spLocks noGrp="1"/>
          </p:cNvSpPr>
          <p:nvPr>
            <p:ph type="title"/>
          </p:nvPr>
        </p:nvSpPr>
        <p:spPr/>
        <p:txBody>
          <a:bodyPr/>
          <a:lstStyle/>
          <a:p>
            <a:r>
              <a:rPr lang="en-US" altLang="zh-CN" smtClean="0"/>
              <a:t>System Interface </a:t>
            </a:r>
            <a:endParaRPr lang="zh-CN" altLang="en-US" smtClean="0"/>
          </a:p>
        </p:txBody>
      </p:sp>
      <p:sp>
        <p:nvSpPr>
          <p:cNvPr id="102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026" name="Object 17"/>
          <p:cNvGraphicFramePr>
            <a:graphicFrameLocks noChangeAspect="1"/>
          </p:cNvGraphicFramePr>
          <p:nvPr/>
        </p:nvGraphicFramePr>
        <p:xfrm>
          <a:off x="642938" y="1928813"/>
          <a:ext cx="7785100" cy="3429000"/>
        </p:xfrm>
        <a:graphic>
          <a:graphicData uri="http://schemas.openxmlformats.org/presentationml/2006/ole">
            <p:oleObj spid="_x0000_s1026" name="Visio" r:id="rId4" imgW="7696477" imgH="3385681" progId="Visio.Drawing.11">
              <p:embed/>
            </p:oleObj>
          </a:graphicData>
        </a:graphic>
      </p:graphicFrame>
      <p:sp>
        <p:nvSpPr>
          <p:cNvPr id="30" name="TextBox 29"/>
          <p:cNvSpPr txBox="1"/>
          <p:nvPr/>
        </p:nvSpPr>
        <p:spPr>
          <a:xfrm rot="19972142">
            <a:off x="4205288" y="1763713"/>
            <a:ext cx="3579812" cy="369887"/>
          </a:xfrm>
          <a:prstGeom prst="rect">
            <a:avLst/>
          </a:prstGeom>
          <a:noFill/>
          <a:ln>
            <a:solidFill>
              <a:schemeClr val="accent1"/>
            </a:solidFill>
          </a:ln>
        </p:spPr>
        <p:txBody>
          <a:bodyPr>
            <a:spAutoFit/>
          </a:bodyPr>
          <a:lstStyle/>
          <a:p>
            <a:pPr>
              <a:defRPr/>
            </a:pPr>
            <a:r>
              <a:rPr lang="en-US" altLang="zh-CN" dirty="0">
                <a:solidFill>
                  <a:srgbClr val="FF0000"/>
                </a:solidFill>
                <a:effectLst>
                  <a:outerShdw blurRad="38100" dist="38100" dir="2700000" algn="tl">
                    <a:srgbClr val="000000">
                      <a:alpha val="43137"/>
                    </a:srgbClr>
                  </a:outerShdw>
                </a:effectLst>
              </a:rPr>
              <a:t>For Internal Staff’s Reference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714500"/>
            <a:ext cx="8686800" cy="317500"/>
          </a:xfrm>
          <a:prstGeom prst="rect">
            <a:avLst/>
          </a:prstGeom>
          <a:solidFill>
            <a:schemeClr val="tx2">
              <a:lumMod val="40000"/>
              <a:lumOff val="60000"/>
            </a:schemeClr>
          </a:solidFill>
          <a:ln w="19050" algn="ctr">
            <a:noFill/>
            <a:miter lim="800000"/>
            <a:headEnd/>
            <a:tailEnd/>
          </a:ln>
          <a:effectLst/>
        </p:spPr>
        <p:txBody>
          <a:bodyPr lIns="90000" tIns="46800" rIns="90000" bIns="46800" anchor="ctr">
            <a:spAutoFit/>
          </a:bodyPr>
          <a:lstStyle/>
          <a:p>
            <a:pPr>
              <a:defRPr/>
            </a:pPr>
            <a:endParaRPr lang="zh-CN" altLang="en-US"/>
          </a:p>
        </p:txBody>
      </p:sp>
      <p:sp>
        <p:nvSpPr>
          <p:cNvPr id="11267" name="标题 1"/>
          <p:cNvSpPr>
            <a:spLocks noGrp="1"/>
          </p:cNvSpPr>
          <p:nvPr>
            <p:ph type="title"/>
          </p:nvPr>
        </p:nvSpPr>
        <p:spPr/>
        <p:txBody>
          <a:bodyPr/>
          <a:lstStyle/>
          <a:p>
            <a:r>
              <a:rPr lang="en-US" altLang="zh-CN" smtClean="0"/>
              <a:t>Contents</a:t>
            </a:r>
            <a:endParaRPr lang="zh-CN" altLang="en-US" smtClean="0"/>
          </a:p>
        </p:txBody>
      </p:sp>
      <p:sp>
        <p:nvSpPr>
          <p:cNvPr id="11268" name="内容占位符 2"/>
          <p:cNvSpPr>
            <a:spLocks noGrp="1"/>
          </p:cNvSpPr>
          <p:nvPr>
            <p:ph idx="1"/>
          </p:nvPr>
        </p:nvSpPr>
        <p:spPr>
          <a:xfrm>
            <a:off x="312738" y="1244600"/>
            <a:ext cx="8507412" cy="5184775"/>
          </a:xfrm>
        </p:spPr>
        <p:txBody>
          <a:bodyPr/>
          <a:lstStyle/>
          <a:p>
            <a:r>
              <a:rPr lang="en-US" altLang="zh-CN" smtClean="0">
                <a:solidFill>
                  <a:srgbClr val="B2B2B2"/>
                </a:solidFill>
              </a:rPr>
              <a:t>Introduction</a:t>
            </a:r>
          </a:p>
          <a:p>
            <a:r>
              <a:rPr lang="en-US" altLang="zh-CN" smtClean="0"/>
              <a:t>Login Instruction</a:t>
            </a:r>
          </a:p>
          <a:p>
            <a:r>
              <a:rPr lang="en-US" altLang="zh-CN" smtClean="0"/>
              <a:t>Request Processing Procedure</a:t>
            </a:r>
          </a:p>
          <a:p>
            <a:r>
              <a:rPr lang="en-US" altLang="zh-CN" smtClean="0"/>
              <a:t>Create a Request</a:t>
            </a:r>
            <a:endParaRPr lang="en-US" altLang="zh-CN" smtClean="0">
              <a:solidFill>
                <a:srgbClr val="FF0000"/>
              </a:solidFill>
            </a:endParaRPr>
          </a:p>
          <a:p>
            <a:r>
              <a:rPr lang="en-US" altLang="zh-CN" smtClean="0"/>
              <a:t>Search Requests</a:t>
            </a:r>
          </a:p>
          <a:p>
            <a:r>
              <a:rPr lang="en-US" altLang="zh-CN" smtClean="0"/>
              <a:t>View a Request</a:t>
            </a:r>
          </a:p>
          <a:p>
            <a:r>
              <a:rPr lang="en-US" altLang="zh-CN" smtClean="0"/>
              <a:t>Communicate on a Request</a:t>
            </a:r>
          </a:p>
          <a:p>
            <a:r>
              <a:rPr lang="en-US" altLang="zh-CN" smtClean="0"/>
              <a:t>Close a Request</a:t>
            </a:r>
          </a:p>
          <a:p>
            <a:r>
              <a:rPr lang="en-US" altLang="zh-CN" smtClean="0"/>
              <a:t>Annex: Search a Trouble Ticket Case</a:t>
            </a:r>
          </a:p>
          <a:p>
            <a:endParaRPr lang="en-US" altLang="zh-CN" smtClean="0"/>
          </a:p>
          <a:p>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p:cNvPicPr>
            <a:picLocks noChangeAspect="1" noChangeArrowheads="1"/>
          </p:cNvPicPr>
          <p:nvPr/>
        </p:nvPicPr>
        <p:blipFill>
          <a:blip r:embed="rId2"/>
          <a:srcRect/>
          <a:stretch>
            <a:fillRect/>
          </a:stretch>
        </p:blipFill>
        <p:spPr bwMode="auto">
          <a:xfrm>
            <a:off x="247650" y="1071563"/>
            <a:ext cx="8647113" cy="4819650"/>
          </a:xfrm>
          <a:prstGeom prst="rect">
            <a:avLst/>
          </a:prstGeom>
          <a:noFill/>
          <a:ln w="9525">
            <a:noFill/>
            <a:miter lim="800000"/>
            <a:headEnd/>
            <a:tailEnd/>
          </a:ln>
        </p:spPr>
      </p:pic>
      <p:sp>
        <p:nvSpPr>
          <p:cNvPr id="12291" name="Rectangle 3"/>
          <p:cNvSpPr>
            <a:spLocks noGrp="1" noChangeArrowheads="1"/>
          </p:cNvSpPr>
          <p:nvPr>
            <p:ph type="title"/>
          </p:nvPr>
        </p:nvSpPr>
        <p:spPr/>
        <p:txBody>
          <a:bodyPr/>
          <a:lstStyle/>
          <a:p>
            <a:pPr eaLnBrk="1" hangingPunct="1"/>
            <a:r>
              <a:rPr lang="en-US" altLang="zh-CN" smtClean="0"/>
              <a:t>Login Instruction</a:t>
            </a:r>
            <a:endParaRPr lang="zh-CN" altLang="en-US" smtClean="0"/>
          </a:p>
        </p:txBody>
      </p:sp>
      <p:sp>
        <p:nvSpPr>
          <p:cNvPr id="23556" name="AutoShape 4"/>
          <p:cNvSpPr>
            <a:spLocks noChangeArrowheads="1"/>
          </p:cNvSpPr>
          <p:nvPr/>
        </p:nvSpPr>
        <p:spPr bwMode="auto">
          <a:xfrm>
            <a:off x="5572125" y="1412875"/>
            <a:ext cx="1447800" cy="360363"/>
          </a:xfrm>
          <a:prstGeom prst="wedgeRoundRectCallout">
            <a:avLst>
              <a:gd name="adj1" fmla="val 59468"/>
              <a:gd name="adj2" fmla="val -84801"/>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rPr>
              <a:t>1. Login entry</a:t>
            </a:r>
          </a:p>
        </p:txBody>
      </p:sp>
      <p:sp>
        <p:nvSpPr>
          <p:cNvPr id="23557" name="Rectangle 5"/>
          <p:cNvSpPr>
            <a:spLocks noChangeArrowheads="1"/>
          </p:cNvSpPr>
          <p:nvPr/>
        </p:nvSpPr>
        <p:spPr bwMode="auto">
          <a:xfrm>
            <a:off x="7143750" y="1084263"/>
            <a:ext cx="574675" cy="287337"/>
          </a:xfrm>
          <a:prstGeom prst="rect">
            <a:avLst/>
          </a:prstGeom>
          <a:noFill/>
          <a:ln w="28575">
            <a:solidFill>
              <a:srgbClr val="FF0000"/>
            </a:solidFill>
            <a:miter lim="800000"/>
            <a:headEnd/>
            <a:tailEnd/>
          </a:ln>
        </p:spPr>
        <p:txBody>
          <a:bodyPr wrap="none" anchor="ctr"/>
          <a:lstStyle/>
          <a:p>
            <a:pPr algn="ctr"/>
            <a:endParaRPr lang="zh-CN" altLang="en-US"/>
          </a:p>
        </p:txBody>
      </p:sp>
      <p:sp>
        <p:nvSpPr>
          <p:cNvPr id="23558" name="AutoShape 6"/>
          <p:cNvSpPr>
            <a:spLocks noChangeArrowheads="1"/>
          </p:cNvSpPr>
          <p:nvPr/>
        </p:nvSpPr>
        <p:spPr bwMode="auto">
          <a:xfrm>
            <a:off x="4859338" y="2708275"/>
            <a:ext cx="2376487" cy="576263"/>
          </a:xfrm>
          <a:prstGeom prst="wedgeRoundRectCallout">
            <a:avLst>
              <a:gd name="adj1" fmla="val -86139"/>
              <a:gd name="adj2" fmla="val 72315"/>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2. Input account, password and the verification code</a:t>
            </a:r>
          </a:p>
        </p:txBody>
      </p:sp>
      <p:sp>
        <p:nvSpPr>
          <p:cNvPr id="23559" name="Rectangle 7"/>
          <p:cNvSpPr>
            <a:spLocks noChangeArrowheads="1"/>
          </p:cNvSpPr>
          <p:nvPr/>
        </p:nvSpPr>
        <p:spPr bwMode="auto">
          <a:xfrm>
            <a:off x="611188" y="2924175"/>
            <a:ext cx="3384550" cy="1147763"/>
          </a:xfrm>
          <a:prstGeom prst="rect">
            <a:avLst/>
          </a:prstGeom>
          <a:noFill/>
          <a:ln w="28575">
            <a:solidFill>
              <a:srgbClr val="FF0000"/>
            </a:solidFill>
            <a:miter lim="800000"/>
            <a:headEnd/>
            <a:tailEnd/>
          </a:ln>
        </p:spPr>
        <p:txBody>
          <a:bodyPr wrap="none" anchor="ctr"/>
          <a:lstStyle/>
          <a:p>
            <a:pPr algn="ctr"/>
            <a:endParaRPr lang="zh-CN" altLang="en-US"/>
          </a:p>
        </p:txBody>
      </p:sp>
      <p:sp>
        <p:nvSpPr>
          <p:cNvPr id="23560" name="AutoShape 8"/>
          <p:cNvSpPr>
            <a:spLocks noChangeArrowheads="1"/>
          </p:cNvSpPr>
          <p:nvPr/>
        </p:nvSpPr>
        <p:spPr bwMode="auto">
          <a:xfrm>
            <a:off x="2000250" y="4857750"/>
            <a:ext cx="1928813" cy="415925"/>
          </a:xfrm>
          <a:prstGeom prst="wedgeRoundRectCallout">
            <a:avLst>
              <a:gd name="adj1" fmla="val -53111"/>
              <a:gd name="adj2" fmla="val -105370"/>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rPr>
              <a:t>3. Click here to log in</a:t>
            </a:r>
          </a:p>
        </p:txBody>
      </p:sp>
      <p:sp>
        <p:nvSpPr>
          <p:cNvPr id="23561" name="Rectangle 9"/>
          <p:cNvSpPr>
            <a:spLocks noChangeArrowheads="1"/>
          </p:cNvSpPr>
          <p:nvPr/>
        </p:nvSpPr>
        <p:spPr bwMode="auto">
          <a:xfrm>
            <a:off x="1643063" y="4310063"/>
            <a:ext cx="768350" cy="295275"/>
          </a:xfrm>
          <a:prstGeom prst="rect">
            <a:avLst/>
          </a:prstGeom>
          <a:noFill/>
          <a:ln w="28575">
            <a:solidFill>
              <a:srgbClr val="FF0000"/>
            </a:solidFill>
            <a:miter lim="800000"/>
            <a:headEnd/>
            <a:tailEnd/>
          </a:ln>
        </p:spPr>
        <p:txBody>
          <a:bodyPr wrap="none"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 calcmode="lin" valueType="num">
                                      <p:cBhvr additive="base">
                                        <p:cTn id="17" dur="500" fill="hold"/>
                                        <p:tgtEl>
                                          <p:spTgt spid="23559"/>
                                        </p:tgtEl>
                                        <p:attrNameLst>
                                          <p:attrName>ppt_x</p:attrName>
                                        </p:attrNameLst>
                                      </p:cBhvr>
                                      <p:tavLst>
                                        <p:tav tm="0">
                                          <p:val>
                                            <p:strVal val="#ppt_x"/>
                                          </p:val>
                                        </p:tav>
                                        <p:tav tm="100000">
                                          <p:val>
                                            <p:strVal val="#ppt_x"/>
                                          </p:val>
                                        </p:tav>
                                      </p:tavLst>
                                    </p:anim>
                                    <p:anim calcmode="lin" valueType="num">
                                      <p:cBhvr additive="base">
                                        <p:cTn id="1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 calcmode="lin" valueType="num">
                                      <p:cBhvr additive="base">
                                        <p:cTn id="27" dur="500" fill="hold"/>
                                        <p:tgtEl>
                                          <p:spTgt spid="23561"/>
                                        </p:tgtEl>
                                        <p:attrNameLst>
                                          <p:attrName>ppt_x</p:attrName>
                                        </p:attrNameLst>
                                      </p:cBhvr>
                                      <p:tavLst>
                                        <p:tav tm="0">
                                          <p:val>
                                            <p:strVal val="#ppt_x"/>
                                          </p:val>
                                        </p:tav>
                                        <p:tav tm="100000">
                                          <p:val>
                                            <p:strVal val="#ppt_x"/>
                                          </p:val>
                                        </p:tav>
                                      </p:tavLst>
                                    </p:anim>
                                    <p:anim calcmode="lin" valueType="num">
                                      <p:cBhvr additive="base">
                                        <p:cTn id="2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P spid="23560" grpId="0" animBg="1"/>
      <p:bldP spid="235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2"/>
          <a:srcRect/>
          <a:stretch>
            <a:fillRect/>
          </a:stretch>
        </p:blipFill>
        <p:spPr bwMode="auto">
          <a:xfrm>
            <a:off x="247650" y="1071563"/>
            <a:ext cx="8647113" cy="4819650"/>
          </a:xfrm>
          <a:prstGeom prst="rect">
            <a:avLst/>
          </a:prstGeom>
          <a:noFill/>
          <a:ln w="9525">
            <a:noFill/>
            <a:miter lim="800000"/>
            <a:headEnd/>
            <a:tailEnd/>
          </a:ln>
        </p:spPr>
      </p:pic>
      <p:sp>
        <p:nvSpPr>
          <p:cNvPr id="13315" name="Rectangle 3"/>
          <p:cNvSpPr>
            <a:spLocks noGrp="1" noChangeArrowheads="1"/>
          </p:cNvSpPr>
          <p:nvPr>
            <p:ph type="title"/>
          </p:nvPr>
        </p:nvSpPr>
        <p:spPr/>
        <p:txBody>
          <a:bodyPr/>
          <a:lstStyle/>
          <a:p>
            <a:pPr eaLnBrk="1" hangingPunct="1"/>
            <a:r>
              <a:rPr lang="en-US" altLang="zh-CN" smtClean="0"/>
              <a:t>Registration</a:t>
            </a:r>
            <a:endParaRPr lang="zh-CN" altLang="en-US" smtClean="0"/>
          </a:p>
        </p:txBody>
      </p:sp>
      <p:sp>
        <p:nvSpPr>
          <p:cNvPr id="23557" name="Rectangle 5"/>
          <p:cNvSpPr>
            <a:spLocks noChangeArrowheads="1"/>
          </p:cNvSpPr>
          <p:nvPr/>
        </p:nvSpPr>
        <p:spPr bwMode="auto">
          <a:xfrm>
            <a:off x="7699375" y="1084263"/>
            <a:ext cx="574675" cy="287337"/>
          </a:xfrm>
          <a:prstGeom prst="rect">
            <a:avLst/>
          </a:prstGeom>
          <a:noFill/>
          <a:ln w="28575">
            <a:solidFill>
              <a:srgbClr val="FF0000"/>
            </a:solidFill>
            <a:miter lim="800000"/>
            <a:headEnd/>
            <a:tailEnd/>
          </a:ln>
        </p:spPr>
        <p:txBody>
          <a:bodyPr wrap="none" anchor="ctr"/>
          <a:lstStyle/>
          <a:p>
            <a:pPr algn="ctr"/>
            <a:endParaRPr lang="zh-CN" altLang="en-US"/>
          </a:p>
        </p:txBody>
      </p:sp>
      <p:sp>
        <p:nvSpPr>
          <p:cNvPr id="23558" name="AutoShape 6"/>
          <p:cNvSpPr>
            <a:spLocks noChangeArrowheads="1"/>
          </p:cNvSpPr>
          <p:nvPr/>
        </p:nvSpPr>
        <p:spPr bwMode="auto">
          <a:xfrm>
            <a:off x="4572000" y="1857375"/>
            <a:ext cx="3429000" cy="1500188"/>
          </a:xfrm>
          <a:prstGeom prst="wedgeRoundRectCallout">
            <a:avLst>
              <a:gd name="adj1" fmla="val 44648"/>
              <a:gd name="adj2" fmla="val -79454"/>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ea typeface="MS PGothic" pitchFamily="34" charset="-128"/>
              </a:rPr>
              <a:t>If you don’t have one account yet, you can start an registration procedure from here.</a:t>
            </a:r>
          </a:p>
          <a:p>
            <a:pPr defTabSz="801688"/>
            <a:endParaRPr kumimoji="0" lang="en-US" altLang="zh-CN" sz="1400">
              <a:solidFill>
                <a:srgbClr val="FF0000"/>
              </a:solidFill>
              <a:latin typeface="FrutigerNext LT Regular" pitchFamily="34" charset="0"/>
              <a:ea typeface="MS PGothic" pitchFamily="34" charset="-128"/>
            </a:endParaRPr>
          </a:p>
          <a:p>
            <a:pPr defTabSz="801688"/>
            <a:r>
              <a:rPr kumimoji="0" lang="en-US" altLang="zh-CN" sz="1400">
                <a:solidFill>
                  <a:srgbClr val="FF0000"/>
                </a:solidFill>
                <a:latin typeface="FrutigerNext LT Regular" pitchFamily="34" charset="0"/>
                <a:ea typeface="MS PGothic" pitchFamily="34" charset="-128"/>
              </a:rPr>
              <a:t>Or you could call ZTE hotlines for account registration.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srcRect/>
          <a:stretch>
            <a:fillRect/>
          </a:stretch>
        </p:blipFill>
        <p:spPr bwMode="auto">
          <a:xfrm>
            <a:off x="500063" y="1057275"/>
            <a:ext cx="7997825" cy="5300663"/>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eaLnBrk="1" hangingPunct="1"/>
            <a:r>
              <a:rPr lang="en-US" altLang="zh-CN" smtClean="0"/>
              <a:t>Update Personal Information</a:t>
            </a:r>
            <a:endParaRPr lang="zh-CN" altLang="en-US" smtClean="0"/>
          </a:p>
        </p:txBody>
      </p:sp>
      <p:sp>
        <p:nvSpPr>
          <p:cNvPr id="23560" name="AutoShape 8"/>
          <p:cNvSpPr>
            <a:spLocks noChangeArrowheads="1"/>
          </p:cNvSpPr>
          <p:nvPr/>
        </p:nvSpPr>
        <p:spPr bwMode="auto">
          <a:xfrm>
            <a:off x="1714500" y="2214563"/>
            <a:ext cx="3214688" cy="1357312"/>
          </a:xfrm>
          <a:prstGeom prst="wedgeRoundRectCallout">
            <a:avLst>
              <a:gd name="adj1" fmla="val -50569"/>
              <a:gd name="adj2" fmla="val -99468"/>
              <a:gd name="adj3" fmla="val 16667"/>
            </a:avLst>
          </a:prstGeom>
          <a:solidFill>
            <a:schemeClr val="bg1"/>
          </a:solidFill>
          <a:ln w="9525" algn="ctr">
            <a:solidFill>
              <a:srgbClr val="FF0000"/>
            </a:solidFill>
            <a:miter lim="800000"/>
            <a:headEnd/>
            <a:tailEnd/>
          </a:ln>
        </p:spPr>
        <p:txBody>
          <a:bodyPr lIns="79200" tIns="39600" rIns="79200" bIns="39600"/>
          <a:lstStyle/>
          <a:p>
            <a:pPr defTabSz="801688"/>
            <a:r>
              <a:rPr kumimoji="0" lang="en-US" altLang="zh-CN" sz="1400">
                <a:solidFill>
                  <a:srgbClr val="FF0000"/>
                </a:solidFill>
                <a:latin typeface="FrutigerNext LT Regular" pitchFamily="34" charset="0"/>
              </a:rPr>
              <a:t>After login, you can</a:t>
            </a:r>
          </a:p>
          <a:p>
            <a:pPr defTabSz="801688"/>
            <a:r>
              <a:rPr kumimoji="0" lang="en-US" altLang="zh-CN" sz="1400">
                <a:solidFill>
                  <a:srgbClr val="FF0000"/>
                </a:solidFill>
                <a:latin typeface="FrutigerNext LT Regular" pitchFamily="34" charset="0"/>
              </a:rPr>
              <a:t>&gt; update your account details</a:t>
            </a:r>
          </a:p>
          <a:p>
            <a:pPr defTabSz="801688"/>
            <a:r>
              <a:rPr kumimoji="0" lang="en-US" altLang="zh-CN" sz="1400">
                <a:solidFill>
                  <a:srgbClr val="FF0000"/>
                </a:solidFill>
                <a:latin typeface="FrutigerNext LT Regular" pitchFamily="34" charset="0"/>
              </a:rPr>
              <a:t>&gt; subscribe the email notifications or    </a:t>
            </a:r>
          </a:p>
          <a:p>
            <a:pPr defTabSz="801688"/>
            <a:r>
              <a:rPr kumimoji="0" lang="en-US" altLang="zh-CN" sz="1400">
                <a:solidFill>
                  <a:srgbClr val="FF0000"/>
                </a:solidFill>
                <a:latin typeface="FrutigerNext LT Regular" pitchFamily="34" charset="0"/>
              </a:rPr>
              <a:t>   cancel the subscription</a:t>
            </a:r>
          </a:p>
          <a:p>
            <a:pPr defTabSz="801688"/>
            <a:r>
              <a:rPr kumimoji="0" lang="en-US" altLang="zh-CN" sz="1400">
                <a:solidFill>
                  <a:srgbClr val="FF0000"/>
                </a:solidFill>
                <a:latin typeface="FrutigerNext LT Regular" pitchFamily="34" charset="0"/>
              </a:rPr>
              <a:t>&gt; change your password</a:t>
            </a:r>
          </a:p>
        </p:txBody>
      </p:sp>
      <p:sp>
        <p:nvSpPr>
          <p:cNvPr id="6" name="Rectangle 7"/>
          <p:cNvSpPr>
            <a:spLocks noChangeArrowheads="1"/>
          </p:cNvSpPr>
          <p:nvPr/>
        </p:nvSpPr>
        <p:spPr bwMode="auto">
          <a:xfrm>
            <a:off x="1785938" y="1095375"/>
            <a:ext cx="1000125" cy="214313"/>
          </a:xfrm>
          <a:prstGeom prst="rect">
            <a:avLst/>
          </a:prstGeom>
          <a:noFill/>
          <a:ln w="28575">
            <a:solidFill>
              <a:srgbClr val="FF0000"/>
            </a:solidFill>
            <a:miter lim="800000"/>
            <a:headEnd/>
            <a:tailEnd/>
          </a:ln>
        </p:spPr>
        <p:txBody>
          <a:bodyPr wrap="none" anchor="ctr"/>
          <a:lstStyle/>
          <a:p>
            <a:pPr algn="ctr"/>
            <a:endParaRPr lang="zh-CN" altLang="en-US"/>
          </a:p>
        </p:txBody>
      </p:sp>
      <p:sp>
        <p:nvSpPr>
          <p:cNvPr id="7" name="Rectangle 7"/>
          <p:cNvSpPr>
            <a:spLocks noChangeArrowheads="1"/>
          </p:cNvSpPr>
          <p:nvPr/>
        </p:nvSpPr>
        <p:spPr bwMode="auto">
          <a:xfrm>
            <a:off x="606425" y="1322388"/>
            <a:ext cx="1000125" cy="214312"/>
          </a:xfrm>
          <a:prstGeom prst="rect">
            <a:avLst/>
          </a:prstGeom>
          <a:noFill/>
          <a:ln w="28575">
            <a:solidFill>
              <a:srgbClr val="FF0000"/>
            </a:solidFill>
            <a:miter lim="800000"/>
            <a:headEnd/>
            <a:tailEnd/>
          </a:ln>
        </p:spPr>
        <p:txBody>
          <a:bodyPr wrap="none"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6" grpId="0" animBg="1"/>
      <p:bldP spid="7" grpId="0" animBg="1"/>
    </p:bldLst>
  </p:timing>
</p:sld>
</file>

<file path=ppt/theme/theme1.xml><?xml version="1.0" encoding="utf-8"?>
<a:theme xmlns:a="http://schemas.openxmlformats.org/drawingml/2006/main" name="blank">
  <a:themeElements>
    <a:clrScheme name="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PPT Template_CN">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lnDef>
  </a:objectDefaults>
  <a:extraClrSchemeLst>
    <a:extraClrScheme>
      <a:clrScheme name="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PPT Template_CN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PPT Template_CN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PPT Template_CN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 Template_CN">
  <a:themeElements>
    <a:clrScheme name="1_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1_PPT Template_CN">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lnDef>
  </a:objectDefaults>
  <a:extraClrSchemeLst>
    <a:extraClrScheme>
      <a:clrScheme name="1_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1_PPT Template_CN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1_PPT Template_CN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1_PPT Template_CN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T Template_CN">
  <a:themeElements>
    <a:clrScheme name="2_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2_PPT Template_CN">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zh-CN" sz="1800" b="0" i="0" u="none" strike="noStrike" cap="none" normalizeH="0" baseline="0" smtClean="0">
            <a:ln>
              <a:noFill/>
            </a:ln>
            <a:solidFill>
              <a:schemeClr val="bg1"/>
            </a:solidFill>
            <a:effectLst/>
            <a:latin typeface="Times New Roman" pitchFamily="18" charset="0"/>
            <a:ea typeface="宋体" pitchFamily="2" charset="-122"/>
          </a:defRPr>
        </a:defPPr>
      </a:lstStyle>
    </a:lnDef>
  </a:objectDefaults>
  <a:extraClrSchemeLst>
    <a:extraClrScheme>
      <a:clrScheme name="2_PPT Template_CN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2_PPT Template_CN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2_PPT Template_CN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2_PPT Template_CN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2677</TotalTime>
  <Words>890</Words>
  <Application>Microsoft Office PowerPoint</Application>
  <PresentationFormat>全屏显示(4:3)</PresentationFormat>
  <Paragraphs>209</Paragraphs>
  <Slides>30</Slides>
  <Notes>2</Notes>
  <HiddenSlides>0</HiddenSlides>
  <MMClips>0</MMClips>
  <ScaleCrop>false</ScaleCrop>
  <HeadingPairs>
    <vt:vector size="8" baseType="variant">
      <vt:variant>
        <vt:lpstr>主题</vt:lpstr>
      </vt:variant>
      <vt:variant>
        <vt:i4>3</vt:i4>
      </vt:variant>
      <vt:variant>
        <vt:lpstr>链接</vt:lpstr>
      </vt:variant>
      <vt:variant>
        <vt:i4>16</vt:i4>
      </vt:variant>
      <vt:variant>
        <vt:lpstr>嵌入 OLE 服务器</vt:lpstr>
      </vt:variant>
      <vt:variant>
        <vt:i4>1</vt:i4>
      </vt:variant>
      <vt:variant>
        <vt:lpstr>幻灯片标题</vt:lpstr>
      </vt:variant>
      <vt:variant>
        <vt:i4>30</vt:i4>
      </vt:variant>
    </vt:vector>
  </HeadingPairs>
  <TitlesOfParts>
    <vt:vector size="50" baseType="lpstr">
      <vt:lpstr>blank</vt:lpstr>
      <vt:lpstr>1_PPT Template_CN</vt:lpstr>
      <vt:lpstr>2_PPT Template_CN</vt:lpstr>
      <vt:lpstr>E:\01 客户支持端到端流程优化项目\02 SUPPORT\02 运营管理\用户手册\服务请求交付资料\Processing Procedure.vsd\Drawing\~页-1\Process.34</vt:lpstr>
      <vt:lpstr>E:\01 客户支持端到端流程优化项目\02 SUPPORT\02 运营管理\用户手册\服务请求交付资料\Processing Procedure.vsd\Drawing\~页-1\Process.33</vt:lpstr>
      <vt:lpstr>E:\01 客户支持端到端流程优化项目\02 SUPPORT\02 运营管理\用户手册\服务请求交付资料\Processing Procedure.vsd\Drawing\~页-1\Process.2</vt:lpstr>
      <vt:lpstr>E:\01 客户支持端到端流程优化项目\02 SUPPORT\02 运营管理\用户手册\服务请求交付资料\Processing Procedure.vsd\Drawing\~页-1\Process.9</vt:lpstr>
      <vt:lpstr>E:\01 客户支持端到端流程优化项目\02 SUPPORT\02 运营管理\用户手册\服务请求交付资料\Processing Procedure.vsd\Drawing\~页-1\Process.3</vt:lpstr>
      <vt:lpstr>E:\01 客户支持端到端流程优化项目\02 SUPPORT\02 运营管理\用户手册\服务请求交付资料\Processing Procedure.vsd\Drawing\~页-1\Process.16</vt:lpstr>
      <vt:lpstr>E:\01 客户支持端到端流程优化项目\02 SUPPORT\02 运营管理\用户手册\服务请求交付资料\Processing Procedure.vsd\Drawing\~页-1\Process.7</vt:lpstr>
      <vt:lpstr>E:\01 客户支持端到端流程优化项目\02 SUPPORT\02 运营管理\用户手册\服务请求交付资料\Processing Procedure.vsd\Drawing\~页-1\Sheet.13</vt:lpstr>
      <vt:lpstr>E:\01 客户支持端到端流程优化项目\02 SUPPORT\02 运营管理\用户手册\服务请求交付资料\Processing Procedure.vsd\Drawing\~页-1\Sheet.14</vt:lpstr>
      <vt:lpstr>E:\01 客户支持端到端流程优化项目\02 SUPPORT\02 运营管理\用户手册\服务请求交付资料\Processing Procedure.vsd\Drawing\~页-1\Sheet.15</vt:lpstr>
      <vt:lpstr>E:\01 客户支持端到端流程优化项目\02 SUPPORT\02 运营管理\用户手册\服务请求交付资料\Processing Procedure.vsd\Drawing\~页-1\Sheet.27</vt:lpstr>
      <vt:lpstr>E:\01 客户支持端到端流程优化项目\02 SUPPORT\02 运营管理\用户手册\服务请求交付资料\Processing Procedure.vsd\Drawing\~页-1\Sheet.19</vt:lpstr>
      <vt:lpstr>E:\01 客户支持端到端流程优化项目\02 SUPPORT\02 运营管理\用户手册\服务请求交付资料\Processing Procedure.vsd\Drawing\~页-1\Sheet.20</vt:lpstr>
      <vt:lpstr>E:\01 客户支持端到端流程优化项目\02 SUPPORT\02 运营管理\用户手册\服务请求交付资料\Processing Procedure.vsd\Drawing\~页-1\Sheet.28</vt:lpstr>
      <vt:lpstr>E:\01 客户支持端到端流程优化项目\02 SUPPORT\02 运营管理\用户手册\服务请求交付资料\Processing Procedure.vsd\Drawing\~页-1\Sheet.13</vt:lpstr>
      <vt:lpstr>E:\01 客户支持端到端流程优化项目\02 SUPPORT\02 运营管理\用户手册\服务请求交付资料\Processing Procedure.vsd\Drawing\~页-1\Sheet.30</vt:lpstr>
      <vt:lpstr>Visio</vt:lpstr>
      <vt:lpstr>ZTE Customer Request Self-Service Portal Operation Guide V1.0.5 </vt:lpstr>
      <vt:lpstr>Course Objectives and Structure</vt:lpstr>
      <vt:lpstr>Contents</vt:lpstr>
      <vt:lpstr>Introduction</vt:lpstr>
      <vt:lpstr>System Interface </vt:lpstr>
      <vt:lpstr>Contents</vt:lpstr>
      <vt:lpstr>Login Instruction</vt:lpstr>
      <vt:lpstr>Registration</vt:lpstr>
      <vt:lpstr>Update Personal Information</vt:lpstr>
      <vt:lpstr>Contents</vt:lpstr>
      <vt:lpstr>Request Processing Procedure</vt:lpstr>
      <vt:lpstr>Request Status</vt:lpstr>
      <vt:lpstr>Contents</vt:lpstr>
      <vt:lpstr>Create a Request</vt:lpstr>
      <vt:lpstr>Contents</vt:lpstr>
      <vt:lpstr>Search Requests</vt:lpstr>
      <vt:lpstr>Contents</vt:lpstr>
      <vt:lpstr>View a Request – Entry</vt:lpstr>
      <vt:lpstr>View a Request – Information</vt:lpstr>
      <vt:lpstr>View a Request – Process</vt:lpstr>
      <vt:lpstr>View a Request – Service Level Management</vt:lpstr>
      <vt:lpstr>View a Request – Service Report</vt:lpstr>
      <vt:lpstr>View a Request – Attachment</vt:lpstr>
      <vt:lpstr>Contents</vt:lpstr>
      <vt:lpstr>Communicate on a Request</vt:lpstr>
      <vt:lpstr>Contents</vt:lpstr>
      <vt:lpstr>Close a Request</vt:lpstr>
      <vt:lpstr>Contents</vt:lpstr>
      <vt:lpstr>Annex: Search a Trouble Ticket  Case</vt:lpstr>
      <vt:lpstr>幻灯片 30</vt:lpstr>
    </vt:vector>
  </TitlesOfParts>
  <Company>ZTE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XZL</dc:creator>
  <cp:keywords>培训教材</cp:keywords>
  <cp:lastModifiedBy>xzl</cp:lastModifiedBy>
  <cp:revision>642</cp:revision>
  <dcterms:created xsi:type="dcterms:W3CDTF">2010-09-30T07:02:45Z</dcterms:created>
  <dcterms:modified xsi:type="dcterms:W3CDTF">2011-05-11T02:03:19Z</dcterms:modified>
</cp:coreProperties>
</file>